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59" r:id="rId4"/>
    <p:sldId id="260" r:id="rId5"/>
    <p:sldId id="261" r:id="rId6"/>
    <p:sldId id="263" r:id="rId7"/>
    <p:sldId id="275" r:id="rId8"/>
    <p:sldId id="264" r:id="rId9"/>
    <p:sldId id="274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BAE9D-B41E-456C-B153-F9C63A33BC19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9DDFF-EDF3-43EF-AE18-4CF88F95B8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9DDFF-EDF3-43EF-AE18-4CF88F95B87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1142984"/>
            <a:ext cx="6072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Свойства материалов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4643447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Подготовила: </a:t>
            </a:r>
          </a:p>
          <a:p>
            <a:r>
              <a:rPr lang="ru-RU" sz="2000" b="1" dirty="0" err="1" smtClean="0">
                <a:latin typeface="Monotype Corsiva" pitchFamily="66" charset="0"/>
              </a:rPr>
              <a:t>Лобач-Хомутова</a:t>
            </a:r>
            <a:r>
              <a:rPr lang="ru-RU" sz="2000" b="1" dirty="0" smtClean="0">
                <a:latin typeface="Monotype Corsiva" pitchFamily="66" charset="0"/>
              </a:rPr>
              <a:t> Мария Павловна 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357166"/>
            <a:ext cx="600079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Заключение</a:t>
            </a:r>
          </a:p>
          <a:p>
            <a:endParaRPr lang="ru-RU" sz="2000" b="1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Проведя </a:t>
            </a:r>
            <a:r>
              <a:rPr lang="ru-RU" sz="2000" b="1" dirty="0" smtClean="0">
                <a:latin typeface="Monotype Corsiva" pitchFamily="66" charset="0"/>
              </a:rPr>
              <a:t>анализ тканей по критериям, </a:t>
            </a:r>
            <a:endParaRPr lang="ru-RU" sz="2000" b="1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остановим </a:t>
            </a:r>
            <a:r>
              <a:rPr lang="ru-RU" sz="2000" b="1" dirty="0" smtClean="0">
                <a:latin typeface="Monotype Corsiva" pitchFamily="66" charset="0"/>
              </a:rPr>
              <a:t>свой выбор на бязи. </a:t>
            </a:r>
            <a:endParaRPr lang="ru-RU" sz="2000" b="1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Постельное </a:t>
            </a:r>
            <a:r>
              <a:rPr lang="ru-RU" sz="2000" b="1" dirty="0" smtClean="0">
                <a:latin typeface="Monotype Corsiva" pitchFamily="66" charset="0"/>
              </a:rPr>
              <a:t>белье из такой ткани будет соответствовать заявленным требованиям к изделию.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Теперь, когда мы определились с тканью, </a:t>
            </a:r>
            <a:endParaRPr lang="ru-RU" sz="2000" b="1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ее </a:t>
            </a:r>
            <a:r>
              <a:rPr lang="ru-RU" sz="2000" b="1" dirty="0" smtClean="0">
                <a:latin typeface="Monotype Corsiva" pitchFamily="66" charset="0"/>
              </a:rPr>
              <a:t>нужно подготовить к раскрою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 smtClean="0">
              <a:latin typeface="Monotype Corsiva" pitchFamily="66" charset="0"/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6261" t="2330" r="2299" b="2157"/>
          <a:stretch>
            <a:fillRect/>
          </a:stretch>
        </p:blipFill>
        <p:spPr bwMode="auto">
          <a:xfrm>
            <a:off x="1214414" y="3286124"/>
            <a:ext cx="3286147" cy="2857520"/>
          </a:xfrm>
          <a:prstGeom prst="rect">
            <a:avLst/>
          </a:prstGeom>
          <a:noFill/>
        </p:spPr>
      </p:pic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86124"/>
            <a:ext cx="2811455" cy="2811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57290" y="421738"/>
            <a:ext cx="6000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85729"/>
            <a:ext cx="607223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Выбор подходящей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ткани </a:t>
            </a:r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для </a:t>
            </a:r>
            <a:r>
              <a:rPr lang="ru-RU" sz="2000" dirty="0" smtClean="0">
                <a:latin typeface="Monotype Corsiva" pitchFamily="66" charset="0"/>
              </a:rPr>
              <a:t>постельного белья - это баланс между комфортом, уходом, долговечностью и личными предпочтениями. Учитывая разнообразие доступных материалов, важно опираться на индивидуальные потребности и условия использования. Хлопок остается классическим выбором для повседневного использования, обеспечивая комфорт и простоту ухода. Он гигроскопичен, </a:t>
            </a:r>
            <a:r>
              <a:rPr lang="ru-RU" sz="2000" dirty="0" err="1" smtClean="0">
                <a:latin typeface="Monotype Corsiva" pitchFamily="66" charset="0"/>
              </a:rPr>
              <a:t>гипоаллергеннен</a:t>
            </a:r>
            <a:r>
              <a:rPr lang="ru-RU" sz="2000" dirty="0" smtClean="0">
                <a:latin typeface="Monotype Corsiva" pitchFamily="66" charset="0"/>
              </a:rPr>
              <a:t> и не создаёт </a:t>
            </a:r>
            <a:r>
              <a:rPr lang="ru-RU" sz="2000" dirty="0" err="1" smtClean="0">
                <a:latin typeface="Monotype Corsiva" pitchFamily="66" charset="0"/>
              </a:rPr>
              <a:t>статетического</a:t>
            </a:r>
            <a:r>
              <a:rPr lang="ru-RU" sz="2000" dirty="0" smtClean="0">
                <a:latin typeface="Monotype Corsiva" pitchFamily="66" charset="0"/>
              </a:rPr>
              <a:t> электричества.</a:t>
            </a:r>
          </a:p>
          <a:p>
            <a:r>
              <a:rPr lang="ru-RU" sz="2000" dirty="0" smtClean="0">
                <a:latin typeface="Monotype Corsiva" pitchFamily="66" charset="0"/>
              </a:rPr>
              <a:t>Однако не следует забывать, что правильный уход за постельным бельем значительно продлевает его срок службы и сохраняет первоначальный вид. Соблюдение рекомендаций по стирке и глажке поможет поддерживать белье в отличном состоянии долгие годы. Таким образом, инвестиции в качественное постельное белье из подходящего материала обеспечат не только комфортный сон, но и станут экономически выгодным решением в долгосрочной перспективе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285728"/>
            <a:ext cx="635798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Но сначала — немного о выборе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ткани</a:t>
            </a:r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Хлопок 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– </a:t>
            </a:r>
            <a:r>
              <a:rPr lang="ru-RU" sz="2000" dirty="0" smtClean="0">
                <a:latin typeface="Monotype Corsiva" pitchFamily="66" charset="0"/>
              </a:rPr>
              <a:t>это база, самый популярный материал для постельного белья. Постельное белье бывает на 100% хлопковым либо с добавлением других органических или искусственных волокон в разных пропорциях. Существует множество разновидностей хлопковых материалов со своими названиями, которые стоит рассмотреть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r>
              <a:rPr lang="ru-RU" sz="2000" b="1" dirty="0" smtClean="0"/>
              <a:t> </a:t>
            </a:r>
            <a:endParaRPr lang="ru-RU" sz="2000" b="1" dirty="0" smtClean="0"/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1.  Лён – </a:t>
            </a:r>
            <a:r>
              <a:rPr lang="ru-RU" sz="2000" dirty="0" err="1" smtClean="0">
                <a:latin typeface="Monotype Corsiva" pitchFamily="66" charset="0"/>
              </a:rPr>
              <a:t>экологичный</a:t>
            </a:r>
            <a:r>
              <a:rPr lang="ru-RU" sz="2000" dirty="0" smtClean="0">
                <a:latin typeface="Monotype Corsiva" pitchFamily="66" charset="0"/>
              </a:rPr>
              <a:t>, прочный </a:t>
            </a:r>
            <a:r>
              <a:rPr lang="ru-RU" sz="2000" dirty="0" smtClean="0">
                <a:latin typeface="Monotype Corsiva" pitchFamily="66" charset="0"/>
              </a:rPr>
              <a:t>и гигиеничный. При этом тяжелый, </a:t>
            </a:r>
            <a:r>
              <a:rPr lang="ru-RU" sz="2000" dirty="0" smtClean="0">
                <a:latin typeface="Monotype Corsiva" pitchFamily="66" charset="0"/>
              </a:rPr>
              <a:t>легко мнется</a:t>
            </a:r>
            <a:r>
              <a:rPr lang="ru-RU" sz="2000" dirty="0" smtClean="0">
                <a:latin typeface="Monotype Corsiva" pitchFamily="66" charset="0"/>
              </a:rPr>
              <a:t> и грубый на ощупь. </a:t>
            </a:r>
          </a:p>
          <a:p>
            <a:r>
              <a:rPr lang="ru-RU" sz="2000" dirty="0" smtClean="0">
                <a:latin typeface="Monotype Corsiva" pitchFamily="66" charset="0"/>
              </a:rPr>
              <a:t>Многие предпочитают эту ткань за её уникальное свойство дарить прохладу летом, а зимой — тепло. Лён износостойкий материал и даже после многих стирок не теряет своего лоска, напротив ткань становится мягче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 smtClean="0">
              <a:latin typeface="Monotype Corsiva" pitchFamily="66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572008"/>
            <a:ext cx="2400305" cy="195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285728"/>
            <a:ext cx="67151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      2. Перкаль </a:t>
            </a:r>
            <a:r>
              <a:rPr lang="ru-RU" sz="2000" dirty="0" smtClean="0">
                <a:solidFill>
                  <a:srgbClr val="FF0000"/>
                </a:solidFill>
              </a:rPr>
              <a:t>—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Monotype Corsiva" pitchFamily="66" charset="0"/>
              </a:rPr>
              <a:t>это разновидность хлопкового материала </a:t>
            </a:r>
            <a:r>
              <a:rPr lang="ru-RU" sz="2000" dirty="0" smtClean="0">
                <a:latin typeface="Monotype Corsiva" pitchFamily="66" charset="0"/>
              </a:rPr>
              <a:t>родом из </a:t>
            </a:r>
            <a:r>
              <a:rPr lang="ru-RU" sz="2000" dirty="0" smtClean="0">
                <a:latin typeface="Monotype Corsiva" pitchFamily="66" charset="0"/>
              </a:rPr>
              <a:t>Индии. Простыни из перкаля легкие и хорошо пропускают воздух. По составу перкаль — это 100%-ный хлопок, но возможно включение других натуральных волокон. </a:t>
            </a:r>
            <a:r>
              <a:rPr lang="ru-RU" sz="2000" dirty="0" smtClean="0">
                <a:latin typeface="Monotype Corsiva" pitchFamily="66" charset="0"/>
              </a:rPr>
              <a:t>Эта </a:t>
            </a:r>
            <a:r>
              <a:rPr lang="ru-RU" sz="2000" dirty="0" smtClean="0">
                <a:latin typeface="Monotype Corsiva" pitchFamily="66" charset="0"/>
              </a:rPr>
              <a:t>ткань отличается плотным плетением, что придает ей прочность и долговечность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pPr marL="457200" indent="-457200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      3. Поплин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 — </a:t>
            </a:r>
            <a:r>
              <a:rPr lang="ru-RU" sz="2000" dirty="0" smtClean="0">
                <a:latin typeface="Monotype Corsiva" pitchFamily="66" charset="0"/>
              </a:rPr>
              <a:t>плотная, но мягкая и гладкая ткань с характерным мелким поперечным рубчиком (выпуклые и фактурные полоски</a:t>
            </a:r>
            <a:r>
              <a:rPr lang="ru-RU" sz="2000" dirty="0" smtClean="0">
                <a:latin typeface="Monotype Corsiva" pitchFamily="66" charset="0"/>
              </a:rPr>
              <a:t>). Постельное </a:t>
            </a:r>
            <a:r>
              <a:rPr lang="ru-RU" sz="2000" dirty="0" smtClean="0">
                <a:latin typeface="Monotype Corsiva" pitchFamily="66" charset="0"/>
              </a:rPr>
              <a:t>белье из поплина бывает как полностью хлопчатобумажным, так и с добавлением шелка или синтетики. Комплекты отличаются легкостью, простотой ухода, а ткань хорошо держит форму 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Monotype Corsiva" pitchFamily="66" charset="0"/>
              </a:rPr>
              <a:t>Данный материал находится в средней ценовой категории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 smtClean="0">
              <a:latin typeface="Monotype Corsiva" pitchFamily="66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429132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429132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14744" y="592933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2.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6578" y="592933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3.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57290" y="386181"/>
            <a:ext cx="600079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4. Сатин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— </a:t>
            </a:r>
            <a:r>
              <a:rPr lang="ru-RU" sz="2000" dirty="0" smtClean="0">
                <a:latin typeface="Monotype Corsiva" pitchFamily="66" charset="0"/>
              </a:rPr>
              <a:t>э</a:t>
            </a:r>
            <a:r>
              <a:rPr lang="ru-RU" sz="2000" dirty="0" smtClean="0">
                <a:latin typeface="Monotype Corsiva" pitchFamily="66" charset="0"/>
              </a:rPr>
              <a:t>то </a:t>
            </a:r>
            <a:r>
              <a:rPr lang="ru-RU" sz="2000" dirty="0" smtClean="0">
                <a:latin typeface="Monotype Corsiva" pitchFamily="66" charset="0"/>
              </a:rPr>
              <a:t>ткань более плотная и прочная, а за счёт особого сатинового (атласного) переплетения ещё и гладкая, приятная на ощупь. В составе такого постельного белья одновременно с хлопком могут быть натуральные материалы или </a:t>
            </a:r>
            <a:r>
              <a:rPr lang="ru-RU" sz="2000" dirty="0" smtClean="0">
                <a:latin typeface="Monotype Corsiva" pitchFamily="66" charset="0"/>
              </a:rPr>
              <a:t>полиэстер. </a:t>
            </a:r>
            <a:r>
              <a:rPr lang="ru-RU" sz="2000" dirty="0" smtClean="0">
                <a:latin typeface="Monotype Corsiva" pitchFamily="66" charset="0"/>
              </a:rPr>
              <a:t>Краски на сатине держатся дольше. Но и стоит сатин дороже, чем бязь или поплин.</a:t>
            </a:r>
          </a:p>
          <a:p>
            <a:r>
              <a:rPr lang="ru-RU" sz="2000" dirty="0" smtClean="0">
                <a:latin typeface="Monotype Corsiva" pitchFamily="66" charset="0"/>
              </a:rPr>
              <a:t>Стирать его легко, и износостойкость </a:t>
            </a:r>
            <a:r>
              <a:rPr lang="ru-RU" sz="2000" dirty="0" smtClean="0">
                <a:latin typeface="Monotype Corsiva" pitchFamily="66" charset="0"/>
              </a:rPr>
              <a:t>высокая.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5. Бязь 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– </a:t>
            </a:r>
            <a:r>
              <a:rPr lang="ru-RU" sz="2000" dirty="0" smtClean="0">
                <a:latin typeface="Monotype Corsiva" pitchFamily="66" charset="0"/>
              </a:rPr>
              <a:t>это натуральная ткань (100 % хлопка), с простым плетением — один из самых распространённых вариантов для пошива постельного белья. Такая ткань самая износостойкая ткань, хорошо пропускает воздух, гигиенична. Проста в уходе, не линяет и не значительно садится после стирки. Доступная цена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 smtClean="0">
              <a:latin typeface="Monotype Corsiva" pitchFamily="66" charset="0"/>
            </a:endParaRPr>
          </a:p>
        </p:txBody>
      </p:sp>
      <p:pic>
        <p:nvPicPr>
          <p:cNvPr id="5" name="Рисунок 4" descr="https://vplate.ru/images/article/orig/2018/12/svojstva-i-vidy-satina-1.jpg"/>
          <p:cNvPicPr/>
          <p:nvPr/>
        </p:nvPicPr>
        <p:blipFill>
          <a:blip r:embed="rId3" cstate="print"/>
          <a:srcRect r="4167"/>
          <a:stretch>
            <a:fillRect/>
          </a:stretch>
        </p:blipFill>
        <p:spPr bwMode="auto">
          <a:xfrm>
            <a:off x="1428728" y="4500570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00570"/>
            <a:ext cx="221456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7620" y="600076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4.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9454" y="600076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5.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57166"/>
            <a:ext cx="62865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6. Ситец – </a:t>
            </a:r>
            <a:r>
              <a:rPr lang="ru-RU" sz="2000" dirty="0" smtClean="0">
                <a:latin typeface="Monotype Corsiva" pitchFamily="66" charset="0"/>
              </a:rPr>
              <a:t>самая </a:t>
            </a:r>
            <a:r>
              <a:rPr lang="ru-RU" sz="2000" dirty="0" smtClean="0">
                <a:latin typeface="Monotype Corsiva" pitchFamily="66" charset="0"/>
              </a:rPr>
              <a:t>недорогая ткань для постельного белья, но и самая недолговечная. Дело в том, что ситец — материал довольно тонкий, неплотный: он быстро изнашивается, истончается, выцветает. Ситец делают из 100-процентного хлопка, поэтому это бельё натуральное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7. Шелк 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– </a:t>
            </a:r>
            <a:r>
              <a:rPr lang="ru-RU" sz="2000" dirty="0" smtClean="0">
                <a:latin typeface="Monotype Corsiva" pitchFamily="66" charset="0"/>
              </a:rPr>
              <a:t>это роскошный и изысканный материал. Красивый, нежный  и приятный на ощупь. В жару натуральный шелк даст приятное ощущение прохлады. Уход за шелковым постельным бельем более тщательный. Кроме того, шелковые простыни могут изнашиваться чуть быстрее, чем другое постельное белье. Стоит учесть и сложности работы с шёлком как с деликатным, довольно капризным материалом. Дорого стоит. </a:t>
            </a:r>
            <a:r>
              <a:rPr lang="ru-RU" sz="2000" dirty="0" smtClean="0"/>
              <a:t> </a:t>
            </a: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429132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429132"/>
            <a:ext cx="2038352" cy="18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57620" y="585789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6.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585789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7.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85728"/>
            <a:ext cx="6286544" cy="447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8. Бамбук 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—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этот материал в последние годы стал очень популярным. Его ценят за  </a:t>
            </a:r>
            <a:r>
              <a:rPr lang="ru-RU" sz="2000" dirty="0" err="1" smtClean="0">
                <a:latin typeface="Monotype Corsiva" pitchFamily="66" charset="0"/>
              </a:rPr>
              <a:t>гоппоалергенные</a:t>
            </a:r>
            <a:r>
              <a:rPr lang="ru-RU" sz="2000" dirty="0" smtClean="0">
                <a:latin typeface="Monotype Corsiva" pitchFamily="66" charset="0"/>
              </a:rPr>
              <a:t> свойства и хорошей воздухопроницаемостью. На нём приятно спать. Он обладает мягкостью, износостойкостью и имеют красивый внешний вид, </a:t>
            </a:r>
            <a:r>
              <a:rPr lang="ru-RU" sz="2000" dirty="0" smtClean="0">
                <a:latin typeface="Monotype Corsiva" pitchFamily="66" charset="0"/>
              </a:rPr>
              <a:t>мало </a:t>
            </a:r>
            <a:r>
              <a:rPr lang="ru-RU" sz="2000" dirty="0" smtClean="0">
                <a:latin typeface="Monotype Corsiva" pitchFamily="66" charset="0"/>
              </a:rPr>
              <a:t>мнутся, однако по составу </a:t>
            </a:r>
            <a:r>
              <a:rPr lang="ru-RU" sz="2000" dirty="0" smtClean="0">
                <a:latin typeface="Monotype Corsiva" pitchFamily="66" charset="0"/>
              </a:rPr>
              <a:t>— </a:t>
            </a:r>
            <a:r>
              <a:rPr lang="ru-RU" sz="2000" dirty="0" smtClean="0">
                <a:latin typeface="Monotype Corsiva" pitchFamily="66" charset="0"/>
              </a:rPr>
              <a:t>это уже не 100%  бамбук. Бельё </a:t>
            </a:r>
            <a:r>
              <a:rPr lang="ru-RU" sz="2000" dirty="0" smtClean="0">
                <a:latin typeface="Monotype Corsiva" pitchFamily="66" charset="0"/>
              </a:rPr>
              <a:t>обычно </a:t>
            </a:r>
            <a:r>
              <a:rPr lang="ru-RU" sz="2000" dirty="0" smtClean="0">
                <a:latin typeface="Monotype Corsiva" pitchFamily="66" charset="0"/>
              </a:rPr>
              <a:t>обходится дороже, чем хлопковое и нужна деликатная стирка, иначе садится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9. Фланель </a:t>
            </a:r>
            <a:r>
              <a:rPr lang="ru-RU" sz="2000" dirty="0" smtClean="0">
                <a:latin typeface="Monotype Corsiva" pitchFamily="66" charset="0"/>
              </a:rPr>
              <a:t>подходит для детского постельного белья, для комплекта на зиму. </a:t>
            </a:r>
            <a:r>
              <a:rPr lang="ru-RU" sz="2000" dirty="0" smtClean="0">
                <a:latin typeface="Monotype Corsiva" pitchFamily="66" charset="0"/>
              </a:rPr>
              <a:t>Особенность </a:t>
            </a:r>
            <a:r>
              <a:rPr lang="ru-RU" sz="2000" dirty="0" smtClean="0">
                <a:latin typeface="Monotype Corsiva" pitchFamily="66" charset="0"/>
              </a:rPr>
              <a:t>фланели — начёс, который обеспечивает ткани мягкость и способность сохранять тепло. </a:t>
            </a:r>
            <a:r>
              <a:rPr lang="ru-RU" sz="2000" dirty="0" smtClean="0">
                <a:latin typeface="Monotype Corsiva" pitchFamily="66" charset="0"/>
              </a:rPr>
              <a:t>Фланель </a:t>
            </a:r>
            <a:r>
              <a:rPr lang="ru-RU" sz="2000" dirty="0" smtClean="0">
                <a:latin typeface="Monotype Corsiva" pitchFamily="66" charset="0"/>
              </a:rPr>
              <a:t>требует особого ухода: нужна деликатная стирка и отжим, сушка вне прямых солнечных лучей. Со временем на таком белье могут </a:t>
            </a:r>
            <a:r>
              <a:rPr lang="ru-RU" sz="2000" dirty="0" smtClean="0">
                <a:latin typeface="Monotype Corsiva" pitchFamily="66" charset="0"/>
              </a:rPr>
              <a:t>появиться катышки. </a:t>
            </a:r>
            <a:r>
              <a:rPr lang="ru-RU" sz="2000" dirty="0" smtClean="0">
                <a:latin typeface="Monotype Corsiva" pitchFamily="66" charset="0"/>
              </a:rPr>
              <a:t>Обойдётся фланелевое бельё не так дёшево, как </a:t>
            </a:r>
            <a:r>
              <a:rPr lang="ru-RU" sz="2000" dirty="0" smtClean="0">
                <a:latin typeface="Monotype Corsiva" pitchFamily="66" charset="0"/>
              </a:rPr>
              <a:t>бязевое.</a:t>
            </a:r>
            <a:endParaRPr lang="ru-RU" sz="2000" dirty="0" smtClean="0">
              <a:latin typeface="Monotype Corsiva" pitchFamily="66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786322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786322"/>
            <a:ext cx="2175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86182" y="607220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8.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607220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9.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285728"/>
            <a:ext cx="635798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10. Махровая 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ткань </a:t>
            </a:r>
            <a:r>
              <a:rPr lang="ru-RU" sz="2000" dirty="0" smtClean="0">
                <a:latin typeface="Monotype Corsiva" pitchFamily="66" charset="0"/>
              </a:rPr>
              <a:t>чаще состоит из хлопка, также в составе может быть лён, бамбук, синтетические компоненты. Так как махровая ткань за счёт петелек на поверхности объёмна, она будет хорошо сохранять тепло. Эта же фактура делает поверхность махры </a:t>
            </a:r>
            <a:r>
              <a:rPr lang="ru-RU" sz="2000" dirty="0" smtClean="0">
                <a:latin typeface="Monotype Corsiva" pitchFamily="66" charset="0"/>
              </a:rPr>
              <a:t>шероховатой, петельки вытягиваются</a:t>
            </a:r>
            <a:r>
              <a:rPr lang="ru-RU" sz="2000" dirty="0" smtClean="0">
                <a:latin typeface="Monotype Corsiva" pitchFamily="66" charset="0"/>
              </a:rPr>
              <a:t>, нарушая структуру материала. </a:t>
            </a:r>
            <a:r>
              <a:rPr lang="ru-RU" sz="2000" dirty="0" smtClean="0">
                <a:latin typeface="Monotype Corsiva" pitchFamily="66" charset="0"/>
              </a:rPr>
              <a:t>Махровое </a:t>
            </a:r>
            <a:r>
              <a:rPr lang="ru-RU" sz="2000" dirty="0" smtClean="0">
                <a:latin typeface="Monotype Corsiva" pitchFamily="66" charset="0"/>
              </a:rPr>
              <a:t>бельё долго сохнет после стирки, зато не требует утюжки. </a:t>
            </a:r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11. 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Полиэстер — </a:t>
            </a:r>
            <a:r>
              <a:rPr lang="ru-RU" sz="2000" dirty="0" smtClean="0">
                <a:latin typeface="Monotype Corsiva" pitchFamily="66" charset="0"/>
              </a:rPr>
              <a:t>это синтетический материал из полиэфирных волокон, сырьем для которых служат продукты нефтепереработки. Это прочный, долговечный,  быстро сохнущий материал. Чистая и дешевая синтетика бывает не очень приятной к телу, а также электризуется, </a:t>
            </a:r>
            <a:r>
              <a:rPr lang="ru-RU" sz="2000" dirty="0" err="1" smtClean="0">
                <a:latin typeface="Monotype Corsiva" pitchFamily="66" charset="0"/>
              </a:rPr>
              <a:t>пилингуются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smtClean="0">
                <a:latin typeface="Monotype Corsiva" pitchFamily="66" charset="0"/>
              </a:rPr>
              <a:t>не обеспечивают нормального </a:t>
            </a:r>
            <a:r>
              <a:rPr lang="ru-RU" sz="2000" dirty="0" smtClean="0">
                <a:latin typeface="Monotype Corsiva" pitchFamily="66" charset="0"/>
              </a:rPr>
              <a:t>теплообмена. </a:t>
            </a:r>
            <a:endParaRPr lang="ru-RU" sz="2000" dirty="0" smtClean="0">
              <a:latin typeface="Monotype Corsiva" pitchFamily="66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3" cstate="print"/>
          <a:srcRect t="8242"/>
          <a:stretch>
            <a:fillRect/>
          </a:stretch>
        </p:blipFill>
        <p:spPr bwMode="auto">
          <a:xfrm>
            <a:off x="1785918" y="4429132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429132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00496" y="607220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10.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54" y="607220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11.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85729"/>
            <a:ext cx="6357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Сравнительная таблица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свойств ткани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1538" y="1714488"/>
          <a:ext cx="6324603" cy="3435096"/>
        </p:xfrm>
        <a:graphic>
          <a:graphicData uri="http://schemas.openxmlformats.org/drawingml/2006/table">
            <a:tbl>
              <a:tblPr/>
              <a:tblGrid>
                <a:gridCol w="428628"/>
                <a:gridCol w="1189817"/>
                <a:gridCol w="1154572"/>
                <a:gridCol w="1084635"/>
                <a:gridCol w="928694"/>
                <a:gridCol w="928694"/>
                <a:gridCol w="609563"/>
              </a:tblGrid>
              <a:tr h="363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Ткань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Натураль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ность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Долговеч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ность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Качество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Доступ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ность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Уход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лён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перкаль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поплин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сатин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бязь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ситец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шёлк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бамбук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фланель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махровая ткань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полиэстер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283</Words>
  <Application>Microsoft Office PowerPoint</Application>
  <PresentationFormat>Экран (4:3)</PresentationFormat>
  <Paragraphs>136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Администратор</cp:lastModifiedBy>
  <cp:revision>89</cp:revision>
  <dcterms:created xsi:type="dcterms:W3CDTF">2024-10-30T08:46:33Z</dcterms:created>
  <dcterms:modified xsi:type="dcterms:W3CDTF">2024-11-28T12:22:07Z</dcterms:modified>
</cp:coreProperties>
</file>