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9" r:id="rId4"/>
    <p:sldId id="260" r:id="rId5"/>
    <p:sldId id="264" r:id="rId6"/>
    <p:sldId id="265" r:id="rId7"/>
    <p:sldId id="267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576" y="11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1857364"/>
            <a:ext cx="564360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err="1" smtClean="0">
                <a:solidFill>
                  <a:srgbClr val="FF0000"/>
                </a:solidFill>
                <a:latin typeface="Monotype Corsiva" pitchFamily="66" charset="0"/>
              </a:rPr>
              <a:t>Декатирование</a:t>
            </a: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> </a:t>
            </a:r>
          </a:p>
          <a:p>
            <a:pPr algn="ctr"/>
            <a:endParaRPr lang="ru-RU" sz="3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3505" y="4643446"/>
            <a:ext cx="2143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Подготовила: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Лобач-Хомутова</a:t>
            </a:r>
            <a:r>
              <a:rPr lang="ru-RU" sz="2000" b="1" dirty="0" smtClean="0">
                <a:latin typeface="Monotype Corsiva" pitchFamily="66" charset="0"/>
              </a:rPr>
              <a:t> </a:t>
            </a:r>
          </a:p>
          <a:p>
            <a:r>
              <a:rPr lang="ru-RU" sz="2000" b="1" dirty="0" smtClean="0">
                <a:latin typeface="Monotype Corsiva" pitchFamily="66" charset="0"/>
              </a:rPr>
              <a:t>Мария  Павловна</a:t>
            </a:r>
            <a:endParaRPr lang="ru-RU" sz="2000" b="1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285729"/>
            <a:ext cx="6357982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Подготовка ткани к раскрою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включает в себя следующие операции :</a:t>
            </a:r>
          </a:p>
          <a:p>
            <a:pPr algn="ctr"/>
            <a:endParaRPr lang="ru-RU" sz="3000" b="1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dirty="0" err="1" smtClean="0">
                <a:latin typeface="Monotype Corsiva" pitchFamily="66" charset="0"/>
              </a:rPr>
              <a:t>Декатирование</a:t>
            </a:r>
            <a:r>
              <a:rPr lang="ru-RU" sz="2800" dirty="0" smtClean="0">
                <a:latin typeface="Monotype Corsiva" pitchFamily="66" charset="0"/>
              </a:rPr>
              <a:t> ткани.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Выявление ткацких дефектов на ткани.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Выравнивание срезов, устранение перекоса        и срезание кромок.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Определение лицевой и изнаночной стороны ткани.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latin typeface="Monotype Corsiva" pitchFamily="66" charset="0"/>
              </a:rPr>
              <a:t> Определение направления нити основы.</a:t>
            </a:r>
            <a:endParaRPr lang="ru-RU" sz="3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357166"/>
            <a:ext cx="635798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0000"/>
                </a:solidFill>
                <a:latin typeface="Monotype Corsiva" pitchFamily="66" charset="0"/>
              </a:rPr>
              <a:t>Декатирование</a:t>
            </a:r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 ткани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– это влажно-тепловая обработка ткани. Эту операцию выполняют для того, чтобы готовое изделие не дало усадку после первой же стирки.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Ткани из хлопка перед раскроем стирают, сушат, хорошо разутюживают.</a:t>
            </a:r>
            <a:endParaRPr lang="ru-RU" sz="2000" b="1" dirty="0" smtClean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5" name="Рисунок 4" descr="https://fsd.videouroki.net/products/conspekty/techno5/18-raskroi-shvieinogho-izdieliia.files/image01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3143248"/>
            <a:ext cx="2428892" cy="2057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Picture background"/>
          <p:cNvPicPr/>
          <p:nvPr/>
        </p:nvPicPr>
        <p:blipFill>
          <a:blip r:embed="rId4" cstate="print"/>
          <a:srcRect l="47461" t="55460" r="7162" b="8994"/>
          <a:stretch>
            <a:fillRect/>
          </a:stretch>
        </p:blipFill>
        <p:spPr bwMode="auto">
          <a:xfrm>
            <a:off x="4929190" y="4643446"/>
            <a:ext cx="2695575" cy="1933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s://fsd.videouroki.net/products/conspekty/techno5/18-raskroi-shvieinogho-izdieliia.files/image010.jpg"/>
          <p:cNvPicPr/>
          <p:nvPr/>
        </p:nvPicPr>
        <p:blipFill>
          <a:blip r:embed="rId5" cstate="print"/>
          <a:srcRect l="8955" r="12935"/>
          <a:stretch>
            <a:fillRect/>
          </a:stretch>
        </p:blipFill>
        <p:spPr bwMode="auto">
          <a:xfrm>
            <a:off x="428596" y="2500306"/>
            <a:ext cx="235745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357166"/>
            <a:ext cx="650085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Выявление ткацких дефектов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на ткани.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Перед раскроем ткань внимательно просматривают с лицевой и изнаночной стороны. Мелом или цветной ниткой отмечают следующие дефекты: узелки или утолщения нитей, обрыв нитей основы или утка (дыры), пятна, неравномерную окраску. 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При раскрое отмеченные места должны оказаться на участках между деталями выкройки и остаться после раскроя в качестве отходов.</a:t>
            </a:r>
          </a:p>
        </p:txBody>
      </p:sp>
      <p:pic>
        <p:nvPicPr>
          <p:cNvPr id="5" name="Рисунок 4" descr="https://fsd.videouroki.net/products/conspekty/techno5/18-raskroi-shvieinogho-izdieliia.files/image0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3786190"/>
            <a:ext cx="2019300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Picture background"/>
          <p:cNvPicPr/>
          <p:nvPr/>
        </p:nvPicPr>
        <p:blipFill>
          <a:blip r:embed="rId4" cstate="print"/>
          <a:srcRect l="39924" t="38494" r="37543" b="36271"/>
          <a:stretch>
            <a:fillRect/>
          </a:stretch>
        </p:blipFill>
        <p:spPr bwMode="auto">
          <a:xfrm>
            <a:off x="2071670" y="3786190"/>
            <a:ext cx="164307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5" cstate="print"/>
          <a:srcRect l="73757" t="30556" r="7002" b="35470"/>
          <a:stretch>
            <a:fillRect/>
          </a:stretch>
        </p:blipFill>
        <p:spPr bwMode="auto">
          <a:xfrm>
            <a:off x="5929322" y="3786190"/>
            <a:ext cx="1643066" cy="1800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Picture background"/>
          <p:cNvPicPr/>
          <p:nvPr/>
        </p:nvPicPr>
        <p:blipFill>
          <a:blip r:embed="rId5" cstate="print"/>
          <a:srcRect l="6734" t="30128" r="75307" b="42307"/>
          <a:stretch>
            <a:fillRect/>
          </a:stretch>
        </p:blipFill>
        <p:spPr bwMode="auto">
          <a:xfrm>
            <a:off x="428596" y="3786190"/>
            <a:ext cx="157163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28605"/>
            <a:ext cx="650085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Выравнивание срезов, устранение перекоса и срезание кромок.</a:t>
            </a:r>
            <a:r>
              <a:rPr lang="ru-RU" sz="3200" b="1" dirty="0" smtClean="0"/>
              <a:t>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Выравнивание срезов.</a:t>
            </a:r>
            <a:r>
              <a:rPr lang="ru-RU" sz="2000" dirty="0" smtClean="0">
                <a:latin typeface="Monotype Corsiva" pitchFamily="66" charset="0"/>
              </a:rPr>
              <a:t> Если ткань отрезана неровно, то нужно выровнять её срезы. Для этого с той стороны, которая короче, нужно рассечь кромку на глубину 3 сантиметра и оторвать неровный кусок до противоположной кромки. 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Устранение перекоса.</a:t>
            </a:r>
            <a:r>
              <a:rPr lang="ru-RU" sz="2000" dirty="0" smtClean="0">
                <a:latin typeface="Monotype Corsiva" pitchFamily="66" charset="0"/>
              </a:rPr>
              <a:t> Ткань с выровненными срезами складывают вдоль пополам лицевой стороной внутрь. Обязательно совместив кромки. Если обнаруживают перекос, то срезы ткани совмещают, согнув ткань пополам. И растягивают ее по диагонали, держа за уголки.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 smtClean="0">
                <a:latin typeface="Monotype Corsiva" pitchFamily="66" charset="0"/>
              </a:rPr>
              <a:t>Срезание кромок. </a:t>
            </a:r>
            <a:r>
              <a:rPr lang="ru-RU" sz="2000" dirty="0" smtClean="0">
                <a:latin typeface="Monotype Corsiva" pitchFamily="66" charset="0"/>
              </a:rPr>
              <a:t>Кромки ткани перед раскроем всегда срезают, потому что они белее жесткие, чем ткань.</a:t>
            </a:r>
          </a:p>
        </p:txBody>
      </p:sp>
      <p:pic>
        <p:nvPicPr>
          <p:cNvPr id="4" name="Рисунок 3" descr="https://fsd.videouroki.net/products/conspekty/techno5/18-raskroi-shvieinogho-izdieliia.files/image01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485776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sd.videouroki.net/products/conspekty/techno5/18-raskroi-shvieinogho-izdieliia.files/image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4857760"/>
            <a:ext cx="2571768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8" y="428605"/>
            <a:ext cx="650085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Определение лицевой и изнаночной стороны ткани.</a:t>
            </a:r>
          </a:p>
          <a:p>
            <a:pPr algn="ctr"/>
            <a:r>
              <a:rPr lang="ru-RU" b="1" i="1" dirty="0" smtClean="0">
                <a:latin typeface="Monotype Corsiva" pitchFamily="66" charset="0"/>
              </a:rPr>
              <a:t>основные признаки, по которым определяют лицевую сторону:</a:t>
            </a:r>
            <a:endParaRPr lang="ru-RU" dirty="0" smtClean="0">
              <a:latin typeface="Monotype Corsiva" pitchFamily="66" charset="0"/>
            </a:endParaRPr>
          </a:p>
          <a:p>
            <a:pPr algn="ctr"/>
            <a:r>
              <a:rPr lang="ru-RU" dirty="0" smtClean="0">
                <a:latin typeface="Monotype Corsiva" pitchFamily="66" charset="0"/>
              </a:rPr>
              <a:t>По яркости рисунка. У набивных тканей на лицевой стороне рисунок более яркий.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По мелким дефектам ткани. С лицевой стороны видно меньше узелков и ворсинок.</a:t>
            </a:r>
          </a:p>
          <a:p>
            <a:pPr algn="ctr"/>
            <a:r>
              <a:rPr lang="ru-RU" dirty="0" smtClean="0">
                <a:latin typeface="Monotype Corsiva" pitchFamily="66" charset="0"/>
              </a:rPr>
              <a:t>И по ткацкому рисунку.</a:t>
            </a:r>
          </a:p>
        </p:txBody>
      </p:sp>
      <p:pic>
        <p:nvPicPr>
          <p:cNvPr id="4" name="Рисунок 3" descr="https://fsd.videouroki.net/products/conspekty/techno5/18-raskroi-shvieinogho-izdieliia.files/image0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3357562"/>
            <a:ext cx="267653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428604"/>
            <a:ext cx="635798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Определение направления нити основы.</a:t>
            </a:r>
            <a:r>
              <a:rPr lang="ru-RU" sz="3200" dirty="0" smtClean="0">
                <a:latin typeface="Monotype Corsiva" pitchFamily="66" charset="0"/>
              </a:rPr>
              <a:t> 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По кромке: долевые нити идут в направлении кромки.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По растяжению: долевые нити растягиваются меньше, чем поперечные.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По виду и прочности нитей: долевые нити гладкие и прочные, поперечные – пушистые и менее прочные.</a:t>
            </a:r>
          </a:p>
          <a:p>
            <a:pPr algn="ctr"/>
            <a:r>
              <a:rPr lang="ru-RU" sz="2000" dirty="0" smtClean="0">
                <a:latin typeface="Monotype Corsiva" pitchFamily="66" charset="0"/>
              </a:rPr>
              <a:t>По звуку: при резком растяжении ткани по долевым нитям звук будет более отчетливый, по поперечным – приглушенный.</a:t>
            </a:r>
          </a:p>
        </p:txBody>
      </p:sp>
      <p:pic>
        <p:nvPicPr>
          <p:cNvPr id="4" name="Рисунок 3" descr="https://fsd.videouroki.net/products/conspekty/techno5/18-raskroi-shvieinogho-izdieliia.files/image019.jpg"/>
          <p:cNvPicPr/>
          <p:nvPr/>
        </p:nvPicPr>
        <p:blipFill>
          <a:blip r:embed="rId3" cstate="print"/>
          <a:srcRect l="10563" t="22161"/>
          <a:stretch>
            <a:fillRect/>
          </a:stretch>
        </p:blipFill>
        <p:spPr bwMode="auto">
          <a:xfrm>
            <a:off x="2428860" y="3286124"/>
            <a:ext cx="3357586" cy="2962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ФОН-ДЛЯ-ПРЕЗЕНТАЦ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212</Words>
  <Application>Microsoft Office PowerPoint</Application>
  <PresentationFormat>Экран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Администратор</cp:lastModifiedBy>
  <cp:revision>12</cp:revision>
  <dcterms:created xsi:type="dcterms:W3CDTF">2024-10-30T08:46:33Z</dcterms:created>
  <dcterms:modified xsi:type="dcterms:W3CDTF">2024-12-02T10:43:52Z</dcterms:modified>
</cp:coreProperties>
</file>