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60" r:id="rId5"/>
    <p:sldId id="259" r:id="rId6"/>
    <p:sldId id="264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1785926"/>
            <a:ext cx="6000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Виды постельного 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белья</a:t>
            </a:r>
            <a:endParaRPr lang="ru-RU" sz="54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4643446"/>
            <a:ext cx="1822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Подготовила:</a:t>
            </a:r>
          </a:p>
          <a:p>
            <a:r>
              <a:rPr lang="ru-RU" sz="2000" b="1" dirty="0" err="1" smtClean="0">
                <a:latin typeface="Monotype Corsiva" pitchFamily="66" charset="0"/>
              </a:rPr>
              <a:t>Лобач-Хомутова</a:t>
            </a:r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latin typeface="Monotype Corsiva" pitchFamily="66" charset="0"/>
              </a:rPr>
              <a:t>Мария Павловна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85729"/>
            <a:ext cx="6000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Виды постельного белья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Понятие «постельное белье» подразумевает единый комплект тканых изделий. Один стандартный комплект, как правило, включает 1 пододеяльник, 1 простыню и 2 наволочки. Сегодня широко распространены виды постельного белья полуторного, двуспального, а также семейного типов и двуспальное белье европейского стандарта. Для детских постелей производится особое белье детских размеров.</a:t>
            </a: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3" cstate="print"/>
          <a:srcRect t="23020"/>
          <a:stretch>
            <a:fillRect/>
          </a:stretch>
        </p:blipFill>
        <p:spPr bwMode="auto">
          <a:xfrm>
            <a:off x="2571736" y="3429000"/>
            <a:ext cx="3571900" cy="2247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Рисунок 2" descr="Picture background"/>
          <p:cNvPicPr/>
          <p:nvPr/>
        </p:nvPicPr>
        <p:blipFill>
          <a:blip r:embed="rId3" cstate="print"/>
          <a:srcRect t="11245" r="57349"/>
          <a:stretch>
            <a:fillRect/>
          </a:stretch>
        </p:blipFill>
        <p:spPr bwMode="auto">
          <a:xfrm>
            <a:off x="2428860" y="3214686"/>
            <a:ext cx="35004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57290" y="428604"/>
            <a:ext cx="600079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Полуторное и двуспальное постельное белье.</a:t>
            </a:r>
            <a:endParaRPr lang="ru-RU" b="1" dirty="0" smtClean="0">
              <a:latin typeface="Monotype Corsiva" pitchFamily="66" charset="0"/>
            </a:endParaRP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Размеры белья составляют:</a:t>
            </a:r>
          </a:p>
          <a:p>
            <a:r>
              <a:rPr lang="ru-RU" sz="2000" b="1" dirty="0" smtClean="0">
                <a:latin typeface="Monotype Corsiva" pitchFamily="66" charset="0"/>
              </a:rPr>
              <a:t>Простыня полуторная – 150х210 и  двуспальная – 195х220</a:t>
            </a:r>
          </a:p>
          <a:p>
            <a:r>
              <a:rPr lang="ru-RU" sz="2000" b="1" dirty="0" smtClean="0">
                <a:latin typeface="Monotype Corsiva" pitchFamily="66" charset="0"/>
              </a:rPr>
              <a:t>Пододеяльник – 143х210             и двуспальный  –  175х215</a:t>
            </a:r>
          </a:p>
          <a:p>
            <a:r>
              <a:rPr lang="ru-RU" sz="2000" b="1" dirty="0" smtClean="0">
                <a:latin typeface="Monotype Corsiva" pitchFamily="66" charset="0"/>
              </a:rPr>
              <a:t>Наволочка –  70х70 (2 шт.)         и наволочка –  70х70 (2 шт.)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Рисунок 2" descr="Picture background"/>
          <p:cNvPicPr/>
          <p:nvPr/>
        </p:nvPicPr>
        <p:blipFill>
          <a:blip r:embed="rId3" cstate="print"/>
          <a:srcRect l="42491" t="10442"/>
          <a:stretch>
            <a:fillRect/>
          </a:stretch>
        </p:blipFill>
        <p:spPr bwMode="auto">
          <a:xfrm>
            <a:off x="2143108" y="3571876"/>
            <a:ext cx="3776665" cy="255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428604"/>
            <a:ext cx="6000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Евро и семейные комплекты.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Размеры белья составляют:</a:t>
            </a:r>
          </a:p>
          <a:p>
            <a:r>
              <a:rPr lang="ru-RU" sz="2000" b="1" dirty="0" smtClean="0">
                <a:latin typeface="Monotype Corsiva" pitchFamily="66" charset="0"/>
              </a:rPr>
              <a:t>                          Простыня      Пододеяльник    Наволочка</a:t>
            </a:r>
          </a:p>
        </p:txBody>
      </p:sp>
      <p:pic>
        <p:nvPicPr>
          <p:cNvPr id="7" name="Рисунок 6" descr="Picture background"/>
          <p:cNvPicPr/>
          <p:nvPr/>
        </p:nvPicPr>
        <p:blipFill>
          <a:blip r:embed="rId4" cstate="print"/>
          <a:srcRect l="4650" t="38758" r="4113" b="33619"/>
          <a:stretch>
            <a:fillRect/>
          </a:stretch>
        </p:blipFill>
        <p:spPr bwMode="auto">
          <a:xfrm>
            <a:off x="1357290" y="2000240"/>
            <a:ext cx="5783284" cy="147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428604"/>
            <a:ext cx="592935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Комплект детского белья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Мягкое постельное белье из натуральных тканей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— залог качественного сна.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Фланель подходит для комплекта на зиму,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а хлопок на лето . Такое постельное белье хорошо пропускает воздух - ткань не станет влажной даже в жару. </a:t>
            </a:r>
          </a:p>
          <a:p>
            <a:r>
              <a:rPr lang="ru-RU" sz="2000" b="1" dirty="0" smtClean="0">
                <a:latin typeface="Monotype Corsiva" pitchFamily="66" charset="0"/>
              </a:rPr>
              <a:t>Размеры :</a:t>
            </a:r>
          </a:p>
          <a:p>
            <a:r>
              <a:rPr lang="ru-RU" sz="2000" b="1" dirty="0" smtClean="0">
                <a:latin typeface="Monotype Corsiva" pitchFamily="66" charset="0"/>
              </a:rPr>
              <a:t>Простыня100х150</a:t>
            </a:r>
          </a:p>
          <a:p>
            <a:r>
              <a:rPr lang="ru-RU" sz="2000" b="1" dirty="0" smtClean="0">
                <a:latin typeface="Monotype Corsiva" pitchFamily="66" charset="0"/>
              </a:rPr>
              <a:t>Пододеяльник – 147х112</a:t>
            </a:r>
          </a:p>
          <a:p>
            <a:r>
              <a:rPr lang="ru-RU" sz="2000" b="1" dirty="0" smtClean="0">
                <a:latin typeface="Monotype Corsiva" pitchFamily="66" charset="0"/>
              </a:rPr>
              <a:t>Наволочка 40х60 (1 шт.)</a:t>
            </a:r>
            <a:endParaRPr lang="ru-RU" sz="20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3" cstate="print"/>
          <a:srcRect l="2245" t="11514" r="2512"/>
          <a:stretch>
            <a:fillRect/>
          </a:stretch>
        </p:blipFill>
        <p:spPr bwMode="auto">
          <a:xfrm>
            <a:off x="2857488" y="3786190"/>
            <a:ext cx="43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428604"/>
            <a:ext cx="635798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Правильный уход за постельным бельем состоит из 4 этапов: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latin typeface="Monotype Corsiva" pitchFamily="66" charset="0"/>
              </a:rPr>
              <a:t>1. Стирка</a:t>
            </a:r>
          </a:p>
          <a:p>
            <a:r>
              <a:rPr lang="ru-RU" sz="2000" b="1" dirty="0" smtClean="0">
                <a:latin typeface="Monotype Corsiva" pitchFamily="66" charset="0"/>
              </a:rPr>
              <a:t>2. Утюжка</a:t>
            </a:r>
          </a:p>
          <a:p>
            <a:r>
              <a:rPr lang="ru-RU" sz="2000" b="1" dirty="0" smtClean="0">
                <a:latin typeface="Monotype Corsiva" pitchFamily="66" charset="0"/>
              </a:rPr>
              <a:t>3. Сушка</a:t>
            </a:r>
          </a:p>
          <a:p>
            <a:r>
              <a:rPr lang="ru-RU" sz="2000" b="1" dirty="0" smtClean="0">
                <a:latin typeface="Monotype Corsiva" pitchFamily="66" charset="0"/>
              </a:rPr>
              <a:t>4. Хранение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Постельное белье из натуральных материалов при регулярном использовании может прослужить до 10 лет.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Главное — соблюдать правила ухода.</a:t>
            </a:r>
          </a:p>
          <a:p>
            <a:r>
              <a:rPr lang="ru-RU" sz="2000" b="1" dirty="0" smtClean="0">
                <a:latin typeface="Monotype Corsiva" pitchFamily="66" charset="0"/>
              </a:rPr>
              <a:t>Первый этап — стирка</a:t>
            </a:r>
          </a:p>
          <a:p>
            <a:r>
              <a:rPr lang="ru-RU" sz="2000" dirty="0" smtClean="0">
                <a:latin typeface="Monotype Corsiva" pitchFamily="66" charset="0"/>
              </a:rPr>
              <a:t>Первое, что стоит делать — стирать комплекты вывернув наизнанку. </a:t>
            </a:r>
          </a:p>
          <a:p>
            <a:r>
              <a:rPr lang="ru-RU" sz="2000" dirty="0" smtClean="0">
                <a:latin typeface="Monotype Corsiva" pitchFamily="66" charset="0"/>
              </a:rPr>
              <a:t>Также рекомендуют стирать наборы постельного белья на щадящем режиме: температурный режим не более 40’ градусов) и отжим не более 800 оборотов.</a:t>
            </a:r>
          </a:p>
          <a:p>
            <a:r>
              <a:rPr lang="ru-RU" sz="2000" dirty="0" smtClean="0">
                <a:latin typeface="Monotype Corsiva" pitchFamily="66" charset="0"/>
              </a:rPr>
              <a:t>Не стирайте постельное белье вместе с другими материалами, одеждой и </a:t>
            </a:r>
            <a:r>
              <a:rPr lang="ru-RU" dirty="0" smtClean="0">
                <a:latin typeface="Monotype Corsiva" pitchFamily="66" charset="0"/>
              </a:rPr>
              <a:t>сортируйте в зависимости от цвета.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382175"/>
            <a:ext cx="62865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Второй этап — сушка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екомендуют сушить постельное белье в расправленном виде, в горизонтальном положении. Такая сушка предотвращает появление заломов и складок на ткани.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Сушить в сушильной машине стоит в вывернутом наизнанку виде и на щадящей сушке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ЭКО-режим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)</a:t>
            </a:r>
            <a:r>
              <a:rPr lang="ru-RU" sz="2000" dirty="0" smtClean="0"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Третий этап — утюжка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ea typeface="Times New Roman" pitchFamily="18" charset="0"/>
              <a:cs typeface="Calibri" pitchFamily="34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Гладить постельное белье при температуре не выше 150’, во влажном состоянии и без обработки паром, если вам нравится вид глаженого белья. В остальных случаях постельные комплекты можно не гладить.  </a:t>
            </a:r>
          </a:p>
          <a:p>
            <a:r>
              <a:rPr lang="ru-RU" sz="2000" dirty="0" smtClean="0">
                <a:latin typeface="Monotype Corsiva" pitchFamily="66" charset="0"/>
              </a:rPr>
              <a:t>После </a:t>
            </a:r>
            <a:r>
              <a:rPr lang="ru-RU" sz="2000" dirty="0" err="1" smtClean="0">
                <a:latin typeface="Monotype Corsiva" pitchFamily="66" charset="0"/>
              </a:rPr>
              <a:t>утюживания</a:t>
            </a:r>
            <a:r>
              <a:rPr lang="ru-RU" sz="2000" dirty="0" smtClean="0">
                <a:latin typeface="Monotype Corsiva" pitchFamily="66" charset="0"/>
              </a:rPr>
              <a:t> не убирайте набор сразу в шкаф, дайте ему остыть.</a:t>
            </a:r>
          </a:p>
          <a:p>
            <a:pPr lvl="0"/>
            <a:r>
              <a:rPr lang="ru-RU" sz="2000" b="1" dirty="0" smtClean="0">
                <a:latin typeface="Monotype Corsiva" pitchFamily="66" charset="0"/>
              </a:rPr>
              <a:t>Четвертый завершающий этап </a:t>
            </a:r>
            <a:r>
              <a:rPr lang="ru-RU" sz="2000" dirty="0" smtClean="0">
                <a:latin typeface="Monotype Corsiva" pitchFamily="66" charset="0"/>
              </a:rPr>
              <a:t>— </a:t>
            </a:r>
            <a:r>
              <a:rPr lang="ru-RU" sz="2000" b="1" dirty="0" smtClean="0">
                <a:latin typeface="Monotype Corsiva" pitchFamily="66" charset="0"/>
              </a:rPr>
              <a:t>хранение постельного белья </a:t>
            </a:r>
            <a:r>
              <a:rPr lang="ru-RU" sz="2000" dirty="0" smtClean="0">
                <a:latin typeface="Monotype Corsiva" pitchFamily="66" charset="0"/>
              </a:rPr>
              <a:t>Хранить постельное белье на отдельной полке или в отдельном шкафчике. Для того, чтобы постельное белье всегда оставалось свежим, рядом кладут ароматное мыло, мешочек с травами или бутылочки с эфирными маслами.</a:t>
            </a: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316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Администратор</cp:lastModifiedBy>
  <cp:revision>24</cp:revision>
  <dcterms:created xsi:type="dcterms:W3CDTF">2024-10-30T08:46:33Z</dcterms:created>
  <dcterms:modified xsi:type="dcterms:W3CDTF">2024-11-26T06:38:58Z</dcterms:modified>
</cp:coreProperties>
</file>