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5" r:id="rId4"/>
    <p:sldId id="260" r:id="rId5"/>
    <p:sldId id="259" r:id="rId6"/>
    <p:sldId id="266" r:id="rId7"/>
    <p:sldId id="263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576" y="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ebelarity.com/wp-content/uploads/2022/03/1646572492mz7y5zhieq1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hyperlink" Target="https://mebelarity.com/wp-content/uploads/2022/03/1646572507pnguorok0n1.jpg" TargetMode="Externa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ebelarity.com/wp-content/uploads/2022/03/1646572523ua2u84qoes1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hyperlink" Target="https://mebelarity.com/wp-content/uploads/2022/03/1646572536vqbwpoontv1.jpg" TargetMode="Externa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ФОН-ДЛЯ-ПРЕЗЕНТАЦ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57290" y="1142983"/>
            <a:ext cx="60007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Пошив простыни и </a:t>
            </a:r>
          </a:p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наволочки с </a:t>
            </a:r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клапаном</a:t>
            </a:r>
            <a:endParaRPr lang="ru-RU" sz="5400" b="1" dirty="0" smtClean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57818" y="4214818"/>
            <a:ext cx="2000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Monotype Corsiva" pitchFamily="66" charset="0"/>
              </a:rPr>
              <a:t>Подготовила:</a:t>
            </a:r>
          </a:p>
          <a:p>
            <a:r>
              <a:rPr lang="ru-RU" sz="2000" dirty="0" err="1" smtClean="0">
                <a:latin typeface="Monotype Corsiva" pitchFamily="66" charset="0"/>
              </a:rPr>
              <a:t>Лобач-Хомутова</a:t>
            </a:r>
            <a:r>
              <a:rPr lang="ru-RU" sz="2000" dirty="0" smtClean="0">
                <a:latin typeface="Monotype Corsiva" pitchFamily="66" charset="0"/>
              </a:rPr>
              <a:t> </a:t>
            </a:r>
          </a:p>
          <a:p>
            <a:r>
              <a:rPr lang="ru-RU" sz="2000" dirty="0" smtClean="0">
                <a:latin typeface="Monotype Corsiva" pitchFamily="66" charset="0"/>
              </a:rPr>
              <a:t>Мария Павловна</a:t>
            </a:r>
            <a:endParaRPr lang="ru-RU" sz="20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ФОН-ДЛЯ-ПРЕЗЕНТАЦ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57290" y="285729"/>
            <a:ext cx="60007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Пошив простыни и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наволочки с клапаном</a:t>
            </a:r>
          </a:p>
          <a:p>
            <a:r>
              <a:rPr lang="ru-RU" sz="2000" b="1" dirty="0" smtClean="0">
                <a:latin typeface="Monotype Corsiva" pitchFamily="66" charset="0"/>
              </a:rPr>
              <a:t>Пошив простыни.</a:t>
            </a:r>
          </a:p>
          <a:p>
            <a:r>
              <a:rPr lang="ru-RU" sz="2000" dirty="0" smtClean="0">
                <a:latin typeface="Monotype Corsiva" pitchFamily="66" charset="0"/>
              </a:rPr>
              <a:t>Берём раскроенный кусок ткани под простынь и обрабатываем края прямоугольника.</a:t>
            </a:r>
          </a:p>
          <a:p>
            <a:r>
              <a:rPr lang="ru-RU" sz="2000" dirty="0" smtClean="0">
                <a:latin typeface="Monotype Corsiva" pitchFamily="66" charset="0"/>
              </a:rPr>
              <a:t>Для простыни достаточно сделать на краях двойную подгибку.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</a:p>
          <a:p>
            <a:r>
              <a:rPr lang="ru-RU" sz="2000" b="1" dirty="0" smtClean="0">
                <a:latin typeface="Monotype Corsiva" pitchFamily="66" charset="0"/>
              </a:rPr>
              <a:t>Шаг </a:t>
            </a:r>
            <a:r>
              <a:rPr lang="ru-RU" sz="2000" b="1" dirty="0" smtClean="0">
                <a:latin typeface="Monotype Corsiva" pitchFamily="66" charset="0"/>
              </a:rPr>
              <a:t>1.</a:t>
            </a:r>
            <a:r>
              <a:rPr lang="ru-RU" sz="2000" dirty="0" smtClean="0">
                <a:latin typeface="Monotype Corsiva" pitchFamily="66" charset="0"/>
              </a:rPr>
              <a:t/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Отверните припуск на изнаночную сторону на — </a:t>
            </a:r>
          </a:p>
          <a:p>
            <a:r>
              <a:rPr lang="ru-RU" sz="2000" dirty="0" smtClean="0">
                <a:latin typeface="Monotype Corsiva" pitchFamily="66" charset="0"/>
              </a:rPr>
              <a:t>1−2 см и </a:t>
            </a:r>
            <a:r>
              <a:rPr lang="ru-RU" sz="2000" dirty="0" err="1" smtClean="0">
                <a:latin typeface="Monotype Corsiva" pitchFamily="66" charset="0"/>
              </a:rPr>
              <a:t>приутюжьте</a:t>
            </a:r>
            <a:r>
              <a:rPr lang="ru-RU" sz="2000" dirty="0" smtClean="0">
                <a:latin typeface="Monotype Corsiva" pitchFamily="66" charset="0"/>
              </a:rPr>
              <a:t>.</a:t>
            </a:r>
          </a:p>
          <a:p>
            <a:r>
              <a:rPr lang="ru-RU" sz="2000" dirty="0" smtClean="0">
                <a:latin typeface="Monotype Corsiva" pitchFamily="66" charset="0"/>
              </a:rPr>
              <a:t>Этот же припуск снова отверните на изнаночную сторону и </a:t>
            </a:r>
            <a:r>
              <a:rPr lang="ru-RU" sz="2000" dirty="0" err="1" smtClean="0">
                <a:latin typeface="Monotype Corsiva" pitchFamily="66" charset="0"/>
              </a:rPr>
              <a:t>приутюжьте</a:t>
            </a:r>
            <a:r>
              <a:rPr lang="ru-RU" sz="2000" dirty="0" smtClean="0">
                <a:latin typeface="Monotype Corsiva" pitchFamily="66" charset="0"/>
              </a:rPr>
              <a:t>.</a:t>
            </a:r>
            <a:endParaRPr lang="ru-RU" sz="2000" b="1" dirty="0" smtClean="0">
              <a:latin typeface="Monotype Corsiva" pitchFamily="66" charset="0"/>
            </a:endParaRPr>
          </a:p>
        </p:txBody>
      </p:sp>
      <p:pic>
        <p:nvPicPr>
          <p:cNvPr id="9" name="Рисунок 8" descr="https://mebelarity.com/wp-content/uploads/2022/03/1646572492mz7y5zhieq1-500x333.jpg">
            <a:hlinkClick r:id="rId3"/>
          </p:cNvPr>
          <p:cNvPicPr/>
          <p:nvPr/>
        </p:nvPicPr>
        <p:blipFill>
          <a:blip r:embed="rId4" cstate="print"/>
          <a:srcRect l="28400" t="8108" r="16800" b="7508"/>
          <a:stretch>
            <a:fillRect/>
          </a:stretch>
        </p:blipFill>
        <p:spPr bwMode="auto">
          <a:xfrm>
            <a:off x="3071802" y="4214818"/>
            <a:ext cx="200026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mebelarity.com/wp-content/uploads/2022/03/1646572507pnguorok0n1-500x333.jpg">
            <a:hlinkClick r:id="rId5"/>
          </p:cNvPr>
          <p:cNvPicPr/>
          <p:nvPr/>
        </p:nvPicPr>
        <p:blipFill>
          <a:blip r:embed="rId6" cstate="print"/>
          <a:srcRect l="37400" t="10511" r="19000" b="6607"/>
          <a:stretch>
            <a:fillRect/>
          </a:stretch>
        </p:blipFill>
        <p:spPr bwMode="auto">
          <a:xfrm>
            <a:off x="5357818" y="4214818"/>
            <a:ext cx="178595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ФОН-ДЛЯ-ПРЕЗЕНТАЦ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357290" y="428604"/>
            <a:ext cx="600079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Monotype Corsiva" pitchFamily="66" charset="0"/>
              </a:rPr>
              <a:t>Шаг 2</a:t>
            </a:r>
          </a:p>
          <a:p>
            <a:r>
              <a:rPr lang="ru-RU" sz="2000" dirty="0" smtClean="0">
                <a:latin typeface="Monotype Corsiva" pitchFamily="66" charset="0"/>
              </a:rPr>
              <a:t>Сколите припуски портновскими булавками. В уголках лучше проложите намёточный стежок.</a:t>
            </a:r>
          </a:p>
          <a:p>
            <a:r>
              <a:rPr lang="ru-RU" sz="2000" b="1" dirty="0" smtClean="0">
                <a:latin typeface="Monotype Corsiva" pitchFamily="66" charset="0"/>
              </a:rPr>
              <a:t>Шаг 3 </a:t>
            </a:r>
          </a:p>
          <a:p>
            <a:r>
              <a:rPr lang="ru-RU" sz="2000" dirty="0" smtClean="0">
                <a:latin typeface="Monotype Corsiva" pitchFamily="66" charset="0"/>
              </a:rPr>
              <a:t>Отстрочите припуск простыни в край по всему периметру. </a:t>
            </a:r>
          </a:p>
          <a:p>
            <a:r>
              <a:rPr lang="ru-RU" sz="2000" b="1" dirty="0" smtClean="0">
                <a:latin typeface="Monotype Corsiva" pitchFamily="66" charset="0"/>
              </a:rPr>
              <a:t>Шаг 4 </a:t>
            </a:r>
          </a:p>
          <a:p>
            <a:r>
              <a:rPr lang="ru-RU" sz="2000" dirty="0" smtClean="0">
                <a:latin typeface="Monotype Corsiva" pitchFamily="66" charset="0"/>
              </a:rPr>
              <a:t>Отутюжьте.</a:t>
            </a:r>
          </a:p>
        </p:txBody>
      </p:sp>
      <p:pic>
        <p:nvPicPr>
          <p:cNvPr id="5" name="Рисунок 4" descr="Picture background"/>
          <p:cNvPicPr/>
          <p:nvPr/>
        </p:nvPicPr>
        <p:blipFill>
          <a:blip r:embed="rId3" cstate="print"/>
          <a:srcRect l="-166" t="410" b="4918"/>
          <a:stretch>
            <a:fillRect/>
          </a:stretch>
        </p:blipFill>
        <p:spPr bwMode="auto">
          <a:xfrm>
            <a:off x="2000232" y="2714620"/>
            <a:ext cx="4714907" cy="1700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rudenko-anna.ru/wp-content/uploads/2016/07/podgotovka-k-raskroyu-2.jpg"/>
          <p:cNvPicPr/>
          <p:nvPr/>
        </p:nvPicPr>
        <p:blipFill>
          <a:blip r:embed="rId4" cstate="print"/>
          <a:srcRect l="20727"/>
          <a:stretch>
            <a:fillRect/>
          </a:stretch>
        </p:blipFill>
        <p:spPr bwMode="auto">
          <a:xfrm>
            <a:off x="3286116" y="4572008"/>
            <a:ext cx="229076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ФОН-ДЛЯ-ПРЕЗЕНТАЦ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57290" y="428604"/>
            <a:ext cx="600079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Пошив наволочки с клапаном</a:t>
            </a:r>
          </a:p>
          <a:p>
            <a:pPr fontAlgn="t"/>
            <a:r>
              <a:rPr lang="ru-RU" sz="2000" dirty="0" smtClean="0">
                <a:latin typeface="Monotype Corsiva" pitchFamily="66" charset="0"/>
              </a:rPr>
              <a:t>Берём раскроенный кусок ткани под наволочку и обрабатываем края коротких сторон. </a:t>
            </a:r>
          </a:p>
          <a:p>
            <a:pPr fontAlgn="t"/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Шаг 1.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2000" dirty="0" smtClean="0">
                <a:latin typeface="Monotype Corsiva" pitchFamily="66" charset="0"/>
              </a:rPr>
              <a:t>Короткий край подверните на изнаночную сторону на 1 см и заутюжьте. Затем вновь подверните на изнаночную сторону на 1 см и заутюжьте. Закрепите подгибку портновскими булавками и  отстрочите припуск в край.</a:t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Повторить с другой короткой стороной. Отутюжьте.</a:t>
            </a:r>
          </a:p>
          <a:p>
            <a:pPr fontAlgn="t"/>
            <a:endParaRPr lang="ru-RU" sz="2000" dirty="0" smtClean="0">
              <a:latin typeface="Monotype Corsiva" pitchFamily="66" charset="0"/>
            </a:endParaRPr>
          </a:p>
        </p:txBody>
      </p:sp>
      <p:pic>
        <p:nvPicPr>
          <p:cNvPr id="6" name="Рисунок 5" descr="Picture background"/>
          <p:cNvPicPr/>
          <p:nvPr/>
        </p:nvPicPr>
        <p:blipFill>
          <a:blip r:embed="rId3" cstate="print"/>
          <a:srcRect l="-166" t="410" b="4918"/>
          <a:stretch>
            <a:fillRect/>
          </a:stretch>
        </p:blipFill>
        <p:spPr bwMode="auto">
          <a:xfrm>
            <a:off x="1714480" y="3357562"/>
            <a:ext cx="4714907" cy="1700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rudenko-anna.ru/wp-content/uploads/2016/07/podgotovka-k-raskroyu-2.jpg"/>
          <p:cNvPicPr/>
          <p:nvPr/>
        </p:nvPicPr>
        <p:blipFill>
          <a:blip r:embed="rId4" cstate="print"/>
          <a:srcRect l="20727"/>
          <a:stretch>
            <a:fillRect/>
          </a:stretch>
        </p:blipFill>
        <p:spPr bwMode="auto">
          <a:xfrm>
            <a:off x="3000364" y="5072074"/>
            <a:ext cx="192882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ФОН-ДЛЯ-ПРЕЗЕНТАЦ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728" y="285728"/>
            <a:ext cx="592935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Шаг 2.</a:t>
            </a:r>
            <a:r>
              <a:rPr lang="ru-RU" sz="2000" dirty="0" smtClean="0">
                <a:latin typeface="Monotype Corsiva" pitchFamily="66" charset="0"/>
              </a:rPr>
              <a:t/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Расположите деталь изнаночной стороной </a:t>
            </a:r>
            <a:r>
              <a:rPr lang="ru-RU" sz="2000" b="1" dirty="0" smtClean="0">
                <a:latin typeface="Monotype Corsiva" pitchFamily="66" charset="0"/>
              </a:rPr>
              <a:t>вверх. </a:t>
            </a:r>
            <a:r>
              <a:rPr lang="ru-RU" sz="2000" dirty="0" smtClean="0">
                <a:latin typeface="Monotype Corsiva" pitchFamily="66" charset="0"/>
              </a:rPr>
              <a:t>От одного обработанного края отмеряем 30 см (длина клапана), загибаем ткань лицевой стороной вверх и заутюживаем сгиб . </a:t>
            </a:r>
            <a:r>
              <a:rPr lang="ru-RU" sz="2000" b="1" dirty="0" smtClean="0">
                <a:latin typeface="Monotype Corsiva" pitchFamily="66" charset="0"/>
              </a:rPr>
              <a:t/>
            </a:r>
            <a:br>
              <a:rPr lang="ru-RU" sz="2000" b="1" dirty="0" smtClean="0">
                <a:latin typeface="Monotype Corsiva" pitchFamily="66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Шаг3.</a:t>
            </a:r>
          </a:p>
          <a:p>
            <a:r>
              <a:rPr lang="ru-RU" sz="2000" dirty="0" smtClean="0">
                <a:latin typeface="Monotype Corsiva" pitchFamily="66" charset="0"/>
              </a:rPr>
              <a:t>Сложите её пополам поперёк. Совместите края и сколите их булавками или сметайте. Выполнить соединительный двойной (выворотный) шов. Стачайте деталь по двум длинным сторонам (обратите внимание: короткая сторона остаётся открытой). Припуски на швы 1 см.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>
              <a:latin typeface="Monotype Corsiva" pitchFamily="66" charset="0"/>
            </a:endParaRPr>
          </a:p>
        </p:txBody>
      </p:sp>
      <p:pic>
        <p:nvPicPr>
          <p:cNvPr id="6" name="Рисунок 5" descr="https://mebelarity.com/wp-content/uploads/2022/03/1646572523ua2u84qoes1-500x375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3929066"/>
            <a:ext cx="2905112" cy="228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mebelarity.com/wp-content/uploads/2022/03/1646572536vqbwpoontv1-500x375.jpg">
            <a:hlinkClick r:id="rId5"/>
          </p:cNvPr>
          <p:cNvPicPr/>
          <p:nvPr/>
        </p:nvPicPr>
        <p:blipFill>
          <a:blip r:embed="rId6" cstate="print"/>
          <a:srcRect l="25000"/>
          <a:stretch>
            <a:fillRect/>
          </a:stretch>
        </p:blipFill>
        <p:spPr bwMode="auto">
          <a:xfrm>
            <a:off x="4786314" y="3929066"/>
            <a:ext cx="242889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ФОН-ДЛЯ-ПРЕЗЕНТАЦ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57289" y="214290"/>
            <a:ext cx="6072231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Шаг </a:t>
            </a:r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4.</a:t>
            </a:r>
            <a:r>
              <a:rPr lang="ru-RU" sz="2000" dirty="0" smtClean="0">
                <a:latin typeface="Monotype Corsiva" pitchFamily="66" charset="0"/>
              </a:rPr>
              <a:t/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Вывернуть изделие на изнаночную сторону и прострочить боковые стороны оставляя </a:t>
            </a:r>
            <a:r>
              <a:rPr lang="ru-RU" sz="2000" dirty="0" smtClean="0">
                <a:latin typeface="Monotype Corsiva" pitchFamily="66" charset="0"/>
              </a:rPr>
              <a:t>припуски на швы </a:t>
            </a:r>
            <a:r>
              <a:rPr lang="ru-RU" sz="2000" dirty="0" smtClean="0">
                <a:latin typeface="Monotype Corsiva" pitchFamily="66" charset="0"/>
              </a:rPr>
              <a:t>1 см.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Схема выполнения двойного (выворотного) шва.</a:t>
            </a:r>
            <a:endParaRPr lang="ru-RU" sz="3200" b="1" dirty="0" smtClean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Picture background"/>
          <p:cNvPicPr/>
          <p:nvPr/>
        </p:nvPicPr>
        <p:blipFill>
          <a:blip r:embed="rId3" cstate="print"/>
          <a:srcRect l="16515" t="25427" r="24639"/>
          <a:stretch>
            <a:fillRect/>
          </a:stretch>
        </p:blipFill>
        <p:spPr bwMode="auto">
          <a:xfrm>
            <a:off x="2357422" y="2428868"/>
            <a:ext cx="4214842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ФОН-ДЛЯ-ПРЕЗЕНТАЦ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428728" y="308812"/>
            <a:ext cx="592935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1F203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Шаг 5. 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F203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Наволочку выворачивают и она готова.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3077" name="Picture 5" descr="Picture background"/>
          <p:cNvPicPr>
            <a:picLocks noChangeAspect="1" noChangeArrowheads="1"/>
          </p:cNvPicPr>
          <p:nvPr/>
        </p:nvPicPr>
        <p:blipFill>
          <a:blip r:embed="rId3" cstate="print"/>
          <a:srcRect t="27848" b="5063"/>
          <a:stretch>
            <a:fillRect/>
          </a:stretch>
        </p:blipFill>
        <p:spPr bwMode="auto">
          <a:xfrm>
            <a:off x="1357289" y="1500174"/>
            <a:ext cx="5963051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ФОН-ДЛЯ-ПРЕЗЕНТАЦ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</TotalTime>
  <Words>86</Words>
  <Application>Microsoft Office PowerPoint</Application>
  <PresentationFormat>Экран (4:3)</PresentationFormat>
  <Paragraphs>28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Администратор</cp:lastModifiedBy>
  <cp:revision>79</cp:revision>
  <dcterms:created xsi:type="dcterms:W3CDTF">2024-10-30T08:46:33Z</dcterms:created>
  <dcterms:modified xsi:type="dcterms:W3CDTF">2024-12-02T10:42:57Z</dcterms:modified>
</cp:coreProperties>
</file>