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belarity.com/wp-content/uploads/2022/03/264947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428736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Типы пододеяльников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9" y="4643446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Мария Павловна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85729"/>
            <a:ext cx="55721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Типы пододеяльников</a:t>
            </a:r>
          </a:p>
          <a:p>
            <a:r>
              <a:rPr lang="ru-RU" sz="2000" dirty="0" smtClean="0">
                <a:latin typeface="Monotype Corsiva" pitchFamily="66" charset="0"/>
              </a:rPr>
              <a:t> Пододеяльник - часть постельного белья, служащая в качестве чехла на одеяло. </a:t>
            </a:r>
          </a:p>
          <a:p>
            <a:r>
              <a:rPr lang="ru-RU" sz="2000" dirty="0" smtClean="0">
                <a:latin typeface="Monotype Corsiva" pitchFamily="66" charset="0"/>
              </a:rPr>
              <a:t>Пододеяльники бывают 2-ух видов: Б и В. 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Пододеяльник типа Б </a:t>
            </a:r>
            <a:r>
              <a:rPr lang="ru-RU" sz="2000" dirty="0" smtClean="0">
                <a:latin typeface="Monotype Corsiva" pitchFamily="66" charset="0"/>
              </a:rPr>
              <a:t>- прямоугольной формы с вырезом двух типов в центе на внешней стороне. 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6143668" cy="2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https://mebelarity.com/wp-content/uploads/2022/03/2649473-800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285992"/>
            <a:ext cx="5940425" cy="222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5572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Пододеяльник типа В </a:t>
            </a:r>
            <a:r>
              <a:rPr lang="ru-RU" sz="2000" dirty="0" smtClean="0">
                <a:latin typeface="Monotype Corsiva" pitchFamily="66" charset="0"/>
              </a:rPr>
              <a:t>- закрытый, без выреза с застежками на внешней стороне.</a:t>
            </a:r>
          </a:p>
          <a:p>
            <a:r>
              <a:rPr lang="ru-RU" sz="2000" dirty="0" smtClean="0">
                <a:latin typeface="Monotype Corsiva" pitchFamily="66" charset="0"/>
              </a:rPr>
              <a:t>Пододеяльник следует выбирать на 5-7 см более оделяла в ширину и в высоту - это обеспечит более легкое </a:t>
            </a:r>
            <a:r>
              <a:rPr lang="ru-RU" sz="2000" dirty="0" err="1" smtClean="0">
                <a:latin typeface="Monotype Corsiva" pitchFamily="66" charset="0"/>
              </a:rPr>
              <a:t>заправление</a:t>
            </a:r>
            <a:r>
              <a:rPr lang="ru-RU" sz="2000" dirty="0" smtClean="0">
                <a:latin typeface="Monotype Corsiva" pitchFamily="66" charset="0"/>
              </a:rPr>
              <a:t> одеяла и комфортный сон.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3579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Выделяют следующие виды застежек:</a:t>
            </a:r>
          </a:p>
          <a:p>
            <a:r>
              <a:rPr lang="ru-RU" sz="2000" dirty="0" smtClean="0">
                <a:latin typeface="Monotype Corsiva" pitchFamily="66" charset="0"/>
              </a:rPr>
              <a:t>1. Завязки («бантики»). Классика категории «на любителя».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2. Пуговицы. Пуговицы могут быть: из пластика, обтянутые тканью в тон изделия, натуральные из перламутра.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3. Молния. Считается удобным видом застежки.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4. С потайной застёжкой на кнопках.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629761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Отверстие можно оставить просто разрез.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в этом большое преимущество: не нужно тратиться на молнию, упрощается технологическая обработка, не нужна специальная лапка. Сшить пододеяльник возможно из нескольких </a:t>
            </a:r>
            <a:r>
              <a:rPr lang="ru-RU" sz="2400" b="1" dirty="0" smtClean="0">
                <a:latin typeface="Monotype Corsiva" pitchFamily="66" charset="0"/>
              </a:rPr>
              <a:t> кусков  ткани</a:t>
            </a:r>
            <a:r>
              <a:rPr lang="ru-RU" sz="2400" b="1" dirty="0" smtClean="0">
                <a:latin typeface="Monotype Corsiva" pitchFamily="66" charset="0"/>
              </a:rPr>
              <a:t>, а можно из одного цельного куска. Так </a:t>
            </a:r>
            <a:r>
              <a:rPr lang="ru-RU" sz="2400" b="1" dirty="0" smtClean="0">
                <a:latin typeface="Monotype Corsiva" pitchFamily="66" charset="0"/>
              </a:rPr>
              <a:t> как </a:t>
            </a:r>
            <a:r>
              <a:rPr lang="ru-RU" sz="2400" b="1" dirty="0" smtClean="0">
                <a:latin typeface="Monotype Corsiva" pitchFamily="66" charset="0"/>
              </a:rPr>
              <a:t>пошив </a:t>
            </a:r>
            <a:r>
              <a:rPr lang="ru-RU" sz="2400" b="1" dirty="0" smtClean="0">
                <a:latin typeface="Monotype Corsiva" pitchFamily="66" charset="0"/>
              </a:rPr>
              <a:t> не </a:t>
            </a:r>
            <a:r>
              <a:rPr lang="ru-RU" sz="2400" b="1" dirty="0" smtClean="0">
                <a:latin typeface="Monotype Corsiva" pitchFamily="66" charset="0"/>
              </a:rPr>
              <a:t>особо сложен, выкройки для пододеяльника, как </a:t>
            </a:r>
            <a:r>
              <a:rPr lang="ru-RU" sz="2400" b="1" dirty="0" smtClean="0">
                <a:latin typeface="Monotype Corsiva" pitchFamily="66" charset="0"/>
              </a:rPr>
              <a:t> правило</a:t>
            </a:r>
            <a:r>
              <a:rPr lang="ru-RU" sz="2400" b="1" dirty="0" smtClean="0">
                <a:latin typeface="Monotype Corsiva" pitchFamily="66" charset="0"/>
              </a:rPr>
              <a:t>, не создают.</a:t>
            </a:r>
          </a:p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13</cp:revision>
  <dcterms:created xsi:type="dcterms:W3CDTF">2024-10-30T08:46:33Z</dcterms:created>
  <dcterms:modified xsi:type="dcterms:W3CDTF">2024-11-26T06:42:52Z</dcterms:modified>
</cp:coreProperties>
</file>