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belarity.com/wp-content/uploads/2022/03/2022-03-18_10-04-3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belarity.com/wp-content/uploads/2022/03/2022-03-18_10-04-4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1571611"/>
            <a:ext cx="59293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Обработка бокового выреза пододеяльника</a:t>
            </a:r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 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4714884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Подготовила: </a:t>
            </a:r>
          </a:p>
          <a:p>
            <a:r>
              <a:rPr lang="ru-RU" sz="2000" b="1" dirty="0" err="1" smtClean="0">
                <a:latin typeface="Monotype Corsiva" pitchFamily="66" charset="0"/>
              </a:rPr>
              <a:t>Лобач-Хомутова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</a:p>
          <a:p>
            <a:r>
              <a:rPr lang="ru-RU" sz="2000" b="1" dirty="0" smtClean="0">
                <a:latin typeface="Monotype Corsiva" pitchFamily="66" charset="0"/>
              </a:rPr>
              <a:t>Мария Павловна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285729"/>
            <a:ext cx="5929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Обработка бокового выреза пододеяльника </a:t>
            </a:r>
          </a:p>
          <a:p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latin typeface="Monotype Corsiva" pitchFamily="66" charset="0"/>
              </a:rPr>
              <a:t>Шаг 1.</a:t>
            </a:r>
            <a:r>
              <a:rPr lang="ru-RU" sz="2000" dirty="0" smtClean="0">
                <a:latin typeface="Monotype Corsiva" pitchFamily="66" charset="0"/>
              </a:rPr>
              <a:t> Начинаем, всегда, с разметки входа в пододеяльник: находим средину и отмечаем в обе стороны по 25-30 см. </a:t>
            </a:r>
          </a:p>
          <a:p>
            <a:r>
              <a:rPr lang="ru-RU" sz="2000" dirty="0" smtClean="0">
                <a:latin typeface="Monotype Corsiva" pitchFamily="66" charset="0"/>
              </a:rPr>
              <a:t> 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https://mebelarity.com/wp-content/uploads/2022/03/2022-03-18_10-04-34-500x302.jpg">
            <a:hlinkClick r:id="rId3"/>
          </p:cNvPr>
          <p:cNvPicPr/>
          <p:nvPr/>
        </p:nvPicPr>
        <p:blipFill>
          <a:blip r:embed="rId4" cstate="print"/>
          <a:srcRect l="27000" b="10265"/>
          <a:stretch>
            <a:fillRect/>
          </a:stretch>
        </p:blipFill>
        <p:spPr bwMode="auto">
          <a:xfrm>
            <a:off x="2428860" y="2571744"/>
            <a:ext cx="35719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85728"/>
            <a:ext cx="6143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Шаг 2. </a:t>
            </a:r>
            <a:r>
              <a:rPr lang="ru-RU" sz="2000" dirty="0" smtClean="0">
                <a:latin typeface="Monotype Corsiva" pitchFamily="66" charset="0"/>
              </a:rPr>
              <a:t>Затем края сшиваются между собой. Соединяем два полотна, сложенных лицевыми сторонами вместе, при помощи иглы и ниток делают наживку. Затем прошивают края на швейной машине. От края необходимо отступать минимум 5 мм.,  первой строчкой  стачного шва от края до метки разреза , ставим закрепку. </a:t>
            </a:r>
          </a:p>
          <a:p>
            <a:r>
              <a:rPr lang="ru-RU" sz="2000" b="1" dirty="0" smtClean="0">
                <a:latin typeface="Monotype Corsiva" pitchFamily="66" charset="0"/>
              </a:rPr>
              <a:t>Шаг3. </a:t>
            </a:r>
            <a:r>
              <a:rPr lang="ru-RU" sz="2000" dirty="0" smtClean="0">
                <a:latin typeface="Monotype Corsiva" pitchFamily="66" charset="0"/>
              </a:rPr>
              <a:t>Затем, выравниваем стороны разреза и начинаем строчку от второй метки разреза, строчим так же до конца пододеяльника, ставим закрепку.  </a:t>
            </a:r>
          </a:p>
        </p:txBody>
      </p:sp>
      <p:pic>
        <p:nvPicPr>
          <p:cNvPr id="4" name="Рисунок 3" descr="https://mebelarity.com/wp-content/uploads/2022/03/2022-03-18_10-04-42-500x298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286124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85729"/>
            <a:ext cx="6000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Сгиб разреза не должен попадать на кромку. Он должен быть или четко по кромке, или шире, если кромка узкая.</a:t>
            </a:r>
          </a:p>
          <a:p>
            <a:r>
              <a:rPr lang="ru-RU" sz="2000" dirty="0" smtClean="0">
                <a:latin typeface="Monotype Corsiva" pitchFamily="66" charset="0"/>
              </a:rPr>
              <a:t> </a:t>
            </a:r>
            <a:r>
              <a:rPr lang="ru-RU" sz="2000" b="1" dirty="0" smtClean="0">
                <a:latin typeface="Monotype Corsiva" pitchFamily="66" charset="0"/>
              </a:rPr>
              <a:t>Шаг4. </a:t>
            </a:r>
            <a:r>
              <a:rPr lang="ru-RU" sz="2000" dirty="0" smtClean="0">
                <a:latin typeface="Monotype Corsiva" pitchFamily="66" charset="0"/>
              </a:rPr>
              <a:t>Разложить полотна лицевой стороной вниз и отстрочить рамку по  припускам шва на 1,0 см. от сгиба или на ширину лапки, закладывая на швах  стачивания </a:t>
            </a:r>
            <a:r>
              <a:rPr lang="ru-RU" sz="2000" dirty="0" err="1" smtClean="0">
                <a:latin typeface="Monotype Corsiva" pitchFamily="66" charset="0"/>
              </a:rPr>
              <a:t>защипы</a:t>
            </a:r>
            <a:r>
              <a:rPr lang="ru-RU" sz="2000" dirty="0" smtClean="0">
                <a:latin typeface="Monotype Corsiva" pitchFamily="66" charset="0"/>
              </a:rPr>
              <a:t> для крепости шва .  В концах рамки делать закрепки. </a:t>
            </a:r>
            <a:endParaRPr lang="ru-RU" sz="2000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3" cstate="print"/>
          <a:srcRect l="60128" t="36403" r="4750" b="3854"/>
          <a:stretch>
            <a:fillRect/>
          </a:stretch>
        </p:blipFill>
        <p:spPr bwMode="auto">
          <a:xfrm>
            <a:off x="571472" y="2571744"/>
            <a:ext cx="20891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4" cstate="print"/>
          <a:srcRect l="5933" t="36189" r="59113" b="3854"/>
          <a:stretch>
            <a:fillRect/>
          </a:stretch>
        </p:blipFill>
        <p:spPr bwMode="auto">
          <a:xfrm>
            <a:off x="2857488" y="3000372"/>
            <a:ext cx="20764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/>
          <a:srcRect l="55478" t="36831" r="10690" b="4497"/>
          <a:stretch>
            <a:fillRect/>
          </a:stretch>
        </p:blipFill>
        <p:spPr bwMode="auto">
          <a:xfrm>
            <a:off x="5143504" y="3500438"/>
            <a:ext cx="20097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Рисунок 2" descr="http://www.rudenko-anna.ru/wp-content/uploads/2016/07/podgotovka-k-raskroyu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357430"/>
            <a:ext cx="5238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57290" y="405115"/>
            <a:ext cx="6000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Шаг 5.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Приутюжить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 разрез. После обработки разреза стачать второй продольный срез.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105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Администратор</cp:lastModifiedBy>
  <cp:revision>16</cp:revision>
  <dcterms:created xsi:type="dcterms:W3CDTF">2024-10-30T08:46:33Z</dcterms:created>
  <dcterms:modified xsi:type="dcterms:W3CDTF">2024-12-02T10:45:50Z</dcterms:modified>
</cp:coreProperties>
</file>