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77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306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AF1BE-EC47-412C-870B-7E2A737753EB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12B8F-8EDC-47EC-BAA3-A0F5481C3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20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12B8F-8EDC-47EC-BAA3-A0F5481C37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29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12B8F-8EDC-47EC-BAA3-A0F5481C37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29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12B8F-8EDC-47EC-BAA3-A0F5481C37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29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12B8F-8EDC-47EC-BAA3-A0F5481C37D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29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12B8F-8EDC-47EC-BAA3-A0F5481C37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29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12B8F-8EDC-47EC-BAA3-A0F5481C37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29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12B8F-8EDC-47EC-BAA3-A0F5481C37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29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12B8F-8EDC-47EC-BAA3-A0F5481C37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29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12B8F-8EDC-47EC-BAA3-A0F5481C37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29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26" Type="http://schemas.openxmlformats.org/officeDocument/2006/relationships/image" Target="../media/image20.jpeg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2.xml"/><Relationship Id="rId2" Type="http://schemas.openxmlformats.org/officeDocument/2006/relationships/notesSlide" Target="../notesSlides/notesSlide8.xml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2.jpeg"/><Relationship Id="rId15" Type="http://schemas.openxmlformats.org/officeDocument/2006/relationships/image" Target="../media/image13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26" Type="http://schemas.openxmlformats.org/officeDocument/2006/relationships/image" Target="../media/image21.png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2.xml"/><Relationship Id="rId2" Type="http://schemas.openxmlformats.org/officeDocument/2006/relationships/notesSlide" Target="../notesSlides/notesSlide9.xml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2.jpeg"/><Relationship Id="rId15" Type="http://schemas.openxmlformats.org/officeDocument/2006/relationships/image" Target="../media/image13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slide" Target="slide7.xml"/><Relationship Id="rId1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4.xml"/><Relationship Id="rId26" Type="http://schemas.openxmlformats.org/officeDocument/2006/relationships/slide" Target="slide2.xml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24" Type="http://schemas.openxmlformats.org/officeDocument/2006/relationships/slide" Target="slide10.xml"/><Relationship Id="rId5" Type="http://schemas.openxmlformats.org/officeDocument/2006/relationships/image" Target="../media/image2.jpeg"/><Relationship Id="rId15" Type="http://schemas.openxmlformats.org/officeDocument/2006/relationships/image" Target="../media/image13.jpeg"/><Relationship Id="rId23" Type="http://schemas.openxmlformats.org/officeDocument/2006/relationships/slide" Target="slide9.xml"/><Relationship Id="rId10" Type="http://schemas.openxmlformats.org/officeDocument/2006/relationships/image" Target="../media/image8.jpeg"/><Relationship Id="rId19" Type="http://schemas.openxmlformats.org/officeDocument/2006/relationships/slide" Target="slide5.xml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26" Type="http://schemas.openxmlformats.org/officeDocument/2006/relationships/slide" Target="slide2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2.jpeg"/><Relationship Id="rId15" Type="http://schemas.openxmlformats.org/officeDocument/2006/relationships/image" Target="../media/image13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26" Type="http://schemas.openxmlformats.org/officeDocument/2006/relationships/slide" Target="slide2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2.jpeg"/><Relationship Id="rId15" Type="http://schemas.openxmlformats.org/officeDocument/2006/relationships/image" Target="../media/image13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26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2.xml"/><Relationship Id="rId2" Type="http://schemas.openxmlformats.org/officeDocument/2006/relationships/notesSlide" Target="../notesSlides/notesSlide4.xml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2.jpeg"/><Relationship Id="rId15" Type="http://schemas.openxmlformats.org/officeDocument/2006/relationships/image" Target="../media/image13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2.xml"/><Relationship Id="rId2" Type="http://schemas.openxmlformats.org/officeDocument/2006/relationships/notesSlide" Target="../notesSlides/notesSlide5.xml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2.jpeg"/><Relationship Id="rId15" Type="http://schemas.openxmlformats.org/officeDocument/2006/relationships/image" Target="../media/image13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26" Type="http://schemas.openxmlformats.org/officeDocument/2006/relationships/image" Target="../media/image18.jpeg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2.xml"/><Relationship Id="rId2" Type="http://schemas.openxmlformats.org/officeDocument/2006/relationships/notesSlide" Target="../notesSlides/notesSlide6.xml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2.jpeg"/><Relationship Id="rId15" Type="http://schemas.openxmlformats.org/officeDocument/2006/relationships/image" Target="../media/image13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26" Type="http://schemas.openxmlformats.org/officeDocument/2006/relationships/image" Target="../media/image19.jpeg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2.xml"/><Relationship Id="rId2" Type="http://schemas.openxmlformats.org/officeDocument/2006/relationships/notesSlide" Target="../notesSlides/notesSlide7.xml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2.jpeg"/><Relationship Id="rId15" Type="http://schemas.openxmlformats.org/officeDocument/2006/relationships/image" Target="../media/image13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728215">
            <a:off x="1214414" y="2925687"/>
            <a:ext cx="67413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ИНТЕРАКТИВНАЯ ИГРАШВЕЙН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6320301" cy="5929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0826" y="5657671"/>
            <a:ext cx="2830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66CC"/>
                </a:solidFill>
                <a:latin typeface="Comic Sans MS" pitchFamily="66" charset="0"/>
              </a:rPr>
              <a:t>подготовила:</a:t>
            </a:r>
          </a:p>
          <a:p>
            <a:pPr algn="ctr"/>
            <a:r>
              <a:rPr lang="ru-RU" b="1" dirty="0" smtClean="0">
                <a:solidFill>
                  <a:srgbClr val="FF66CC"/>
                </a:solidFill>
                <a:latin typeface="Comic Sans MS" pitchFamily="66" charset="0"/>
              </a:rPr>
              <a:t>социальный педагог </a:t>
            </a:r>
          </a:p>
          <a:p>
            <a:pPr algn="ctr"/>
            <a:r>
              <a:rPr lang="ru-RU" b="1" dirty="0" err="1" smtClean="0">
                <a:solidFill>
                  <a:srgbClr val="FF66CC"/>
                </a:solidFill>
                <a:latin typeface="Comic Sans MS" pitchFamily="66" charset="0"/>
              </a:rPr>
              <a:t>Кулясова</a:t>
            </a:r>
            <a:r>
              <a:rPr lang="ru-RU" b="1" dirty="0" smtClean="0">
                <a:solidFill>
                  <a:srgbClr val="FF66CC"/>
                </a:solidFill>
                <a:latin typeface="Comic Sans MS" pitchFamily="66" charset="0"/>
              </a:rPr>
              <a:t> С.Н.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82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4060" y="1887026"/>
            <a:ext cx="5715648" cy="4941169"/>
            <a:chOff x="-5715648" y="2164283"/>
            <a:chExt cx="5715648" cy="49411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5509120" y="2452539"/>
              <a:ext cx="5328591" cy="3928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C:\Users\ASUS X555L\Desktop\картинки\orig[1]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648" y="2164283"/>
              <a:ext cx="5715648" cy="494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48504" y="2178875"/>
            <a:ext cx="1719240" cy="132931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8505" y="3463403"/>
            <a:ext cx="1719239" cy="124836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505" y="4711771"/>
            <a:ext cx="1719239" cy="121992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39" y="33372"/>
            <a:ext cx="5452179" cy="212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красиво шила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Но случилась вдруг беда,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печали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понапрасну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Никакой причины нет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Ведь исправить всё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прекрасно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Сможет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чудо-инструмент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714356"/>
            <a:ext cx="44291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РАСПАРЫВАТЕЛЬ</a:t>
            </a:r>
            <a:endParaRPr lang="ru-RU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5736" y="2178875"/>
            <a:ext cx="1809153" cy="125432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52265" y="3446848"/>
            <a:ext cx="1719239" cy="125035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2265" y="4695561"/>
            <a:ext cx="1719239" cy="1219921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4889" y="2178875"/>
            <a:ext cx="1719239" cy="12501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04889" y="3428997"/>
            <a:ext cx="1719239" cy="1252341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04889" y="4681338"/>
            <a:ext cx="1719239" cy="124836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7866" y="2156843"/>
            <a:ext cx="2520280" cy="40017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282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714290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869980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642982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714990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Скругленный прямоугольник 46">
            <a:hlinkClick r:id="rId21" action="ppaction://hlinksldjump"/>
          </p:cNvPr>
          <p:cNvSpPr/>
          <p:nvPr/>
        </p:nvSpPr>
        <p:spPr>
          <a:xfrm>
            <a:off x="7876977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8" name="Скругленный прямоугольник 47">
            <a:hlinkClick r:id="rId22" action="ppaction://hlinksldjump"/>
          </p:cNvPr>
          <p:cNvSpPr/>
          <p:nvPr/>
        </p:nvSpPr>
        <p:spPr>
          <a:xfrm>
            <a:off x="642982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9" name="Скругленный прямоугольник 48">
            <a:hlinkClick r:id="rId23" action="ppaction://hlinksldjump"/>
          </p:cNvPr>
          <p:cNvSpPr/>
          <p:nvPr/>
        </p:nvSpPr>
        <p:spPr>
          <a:xfrm>
            <a:off x="7149900" y="4000453"/>
            <a:ext cx="720080" cy="7452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>
            <a:hlinkClick r:id="rId24" action="ppaction://hlinksldjump"/>
          </p:cNvPr>
          <p:cNvSpPr/>
          <p:nvPr/>
        </p:nvSpPr>
        <p:spPr>
          <a:xfrm>
            <a:off x="7876977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6436817" y="5517232"/>
            <a:ext cx="2160240" cy="4206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ВЫКЛЮЧИТЬ</a:t>
            </a:r>
            <a:endParaRPr lang="ru-RU" b="1" dirty="0"/>
          </a:p>
        </p:txBody>
      </p:sp>
      <p:sp>
        <p:nvSpPr>
          <p:cNvPr id="52" name="Управляющая кнопка: сведения 51">
            <a:hlinkClick r:id="" action="ppaction://noaction" highlightClick="1"/>
          </p:cNvPr>
          <p:cNvSpPr/>
          <p:nvPr/>
        </p:nvSpPr>
        <p:spPr>
          <a:xfrm>
            <a:off x="6505339" y="4869160"/>
            <a:ext cx="583455" cy="541601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25" action="ppaction://hlinksldjump" highlightClick="1"/>
          </p:cNvPr>
          <p:cNvSpPr/>
          <p:nvPr/>
        </p:nvSpPr>
        <p:spPr>
          <a:xfrm>
            <a:off x="7946752" y="4869160"/>
            <a:ext cx="566535" cy="54160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93724" y="2156842"/>
            <a:ext cx="5230404" cy="3758639"/>
          </a:xfrm>
          <a:prstGeom prst="rect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9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1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4060" y="1887026"/>
            <a:ext cx="5715648" cy="4941169"/>
            <a:chOff x="-5715648" y="2164283"/>
            <a:chExt cx="5715648" cy="49411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5509120" y="2452539"/>
              <a:ext cx="5328591" cy="3928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C:\Users\ASUS X555L\Desktop\картинки\orig[1]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648" y="2164283"/>
              <a:ext cx="5715648" cy="494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48504" y="2178875"/>
            <a:ext cx="1719240" cy="132931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8505" y="3463403"/>
            <a:ext cx="1719239" cy="124836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505" y="4711771"/>
            <a:ext cx="1719239" cy="121992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39" y="-99392"/>
            <a:ext cx="5452179" cy="212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3504" y="613922"/>
            <a:ext cx="40004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САНТИМЕТРОВАЯ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ЛЕНТА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5736" y="2178875"/>
            <a:ext cx="1809153" cy="125432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52265" y="3446848"/>
            <a:ext cx="1719239" cy="125035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2265" y="4695561"/>
            <a:ext cx="1719239" cy="1219921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4889" y="2178875"/>
            <a:ext cx="1719239" cy="12501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04889" y="3428997"/>
            <a:ext cx="1719239" cy="1252341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04889" y="4681338"/>
            <a:ext cx="1719239" cy="124836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7866" y="2156843"/>
            <a:ext cx="2520280" cy="40017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282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714290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869980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642982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714990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Скругленный прямоугольник 46">
            <a:hlinkClick r:id="rId21" action="ppaction://hlinksldjump"/>
          </p:cNvPr>
          <p:cNvSpPr/>
          <p:nvPr/>
        </p:nvSpPr>
        <p:spPr>
          <a:xfrm>
            <a:off x="7876977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8" name="Скругленный прямоугольник 47">
            <a:hlinkClick r:id="rId22" action="ppaction://hlinksldjump"/>
          </p:cNvPr>
          <p:cNvSpPr/>
          <p:nvPr/>
        </p:nvSpPr>
        <p:spPr>
          <a:xfrm>
            <a:off x="642982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9" name="Скругленный прямоугольник 48">
            <a:hlinkClick r:id="rId23" action="ppaction://hlinksldjump"/>
          </p:cNvPr>
          <p:cNvSpPr/>
          <p:nvPr/>
        </p:nvSpPr>
        <p:spPr>
          <a:xfrm>
            <a:off x="714990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>
            <a:hlinkClick r:id="rId24" action="ppaction://hlinksldjump"/>
          </p:cNvPr>
          <p:cNvSpPr/>
          <p:nvPr/>
        </p:nvSpPr>
        <p:spPr>
          <a:xfrm>
            <a:off x="7876977" y="4000453"/>
            <a:ext cx="720080" cy="7452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6436817" y="5517232"/>
            <a:ext cx="2160240" cy="4206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ВЫКЛЮЧИТЬ</a:t>
            </a:r>
            <a:endParaRPr lang="ru-RU" b="1" dirty="0"/>
          </a:p>
        </p:txBody>
      </p:sp>
      <p:sp>
        <p:nvSpPr>
          <p:cNvPr id="52" name="Управляющая кнопка: сведения 51">
            <a:hlinkClick r:id="" action="ppaction://noaction" highlightClick="1"/>
          </p:cNvPr>
          <p:cNvSpPr/>
          <p:nvPr/>
        </p:nvSpPr>
        <p:spPr>
          <a:xfrm>
            <a:off x="6505339" y="4869160"/>
            <a:ext cx="583455" cy="541601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25" action="ppaction://hlinksldjump" highlightClick="1"/>
          </p:cNvPr>
          <p:cNvSpPr/>
          <p:nvPr/>
        </p:nvSpPr>
        <p:spPr>
          <a:xfrm>
            <a:off x="7946752" y="4869160"/>
            <a:ext cx="566535" cy="54160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93724" y="2156842"/>
            <a:ext cx="5230404" cy="3758639"/>
          </a:xfrm>
          <a:prstGeom prst="rect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42910" y="214290"/>
            <a:ext cx="50720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Гибкая лента со множеством цифр:  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Мерила долго фигуру мою. 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По данным её и по формулам хитрым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Закройщик мне скроит костюм к февралю. 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9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1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2" descr="C:\Users\ASUS X555L\Desktop\картинки\orig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03" y="1916832"/>
            <a:ext cx="5715648" cy="49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776" y="2156843"/>
            <a:ext cx="5319352" cy="3866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32" y="188640"/>
            <a:ext cx="842493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ДОБРЫЙ ДЕНЬ, РЕБЯТА!</a:t>
            </a:r>
          </a:p>
          <a:p>
            <a:pPr algn="ctr"/>
            <a:endParaRPr lang="ru-RU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С ВАМИ СЫГРАЕМ  В ИГРУ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«ШВЕЙНЫЕ ИНСТРУМЕНТЫ В ЗАГАДКАХ И КАРТИНКАХ».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УЗНАТЬ ПРАВИЛА, ВКЛЮЧИТЕ ТЕЛЕВИЗОР ПРИ ПОМОЩИ ПУЛЬТА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37866" y="2156843"/>
            <a:ext cx="2520280" cy="40017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642282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714290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7869980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642982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Скругленный прямоугольник 10">
            <a:hlinkClick r:id="rId9" action="ppaction://hlinksldjump"/>
          </p:cNvPr>
          <p:cNvSpPr/>
          <p:nvPr/>
        </p:nvSpPr>
        <p:spPr>
          <a:xfrm>
            <a:off x="714990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7876977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Скругленный прямоугольник 12">
            <a:hlinkClick r:id="rId11" action="ppaction://hlinksldjump"/>
          </p:cNvPr>
          <p:cNvSpPr/>
          <p:nvPr/>
        </p:nvSpPr>
        <p:spPr>
          <a:xfrm>
            <a:off x="642982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Скругленный прямоугольник 13">
            <a:hlinkClick r:id="rId12" action="ppaction://hlinksldjump"/>
          </p:cNvPr>
          <p:cNvSpPr/>
          <p:nvPr/>
        </p:nvSpPr>
        <p:spPr>
          <a:xfrm>
            <a:off x="714990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7876977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36817" y="5517232"/>
            <a:ext cx="2160240" cy="4206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ВКЛЮЧИТЬ</a:t>
            </a:r>
            <a:endParaRPr lang="ru-RU" b="1" dirty="0"/>
          </a:p>
        </p:txBody>
      </p:sp>
      <p:sp>
        <p:nvSpPr>
          <p:cNvPr id="19" name="Управляющая кнопка: сведения 18">
            <a:hlinkClick r:id="" action="ppaction://noaction" highlightClick="1"/>
          </p:cNvPr>
          <p:cNvSpPr/>
          <p:nvPr/>
        </p:nvSpPr>
        <p:spPr>
          <a:xfrm>
            <a:off x="6505339" y="4869160"/>
            <a:ext cx="583455" cy="541601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7946752" y="4869160"/>
            <a:ext cx="566535" cy="54160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11zon_created-GIF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2285992"/>
            <a:ext cx="2214578" cy="35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2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швея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4060" y="1887026"/>
            <a:ext cx="5715648" cy="4941169"/>
            <a:chOff x="-5715648" y="2164283"/>
            <a:chExt cx="5715648" cy="49411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5509120" y="2452539"/>
              <a:ext cx="5328591" cy="3928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C:\Users\ASUS X555L\Desktop\картинки\orig[1]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648" y="2164283"/>
              <a:ext cx="5715648" cy="494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48504" y="2178875"/>
            <a:ext cx="1719240" cy="132931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8505" y="3463403"/>
            <a:ext cx="1719239" cy="124836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505" y="4711771"/>
            <a:ext cx="1719239" cy="121992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39" y="-99392"/>
            <a:ext cx="5452179" cy="212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Шагает мастерица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шелку да по ситцу.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мал её шажок!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Зовется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стежок.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49800" y="613922"/>
            <a:ext cx="2520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ИГЛА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5736" y="2178875"/>
            <a:ext cx="1809153" cy="125432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52265" y="3446848"/>
            <a:ext cx="1719239" cy="125035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2265" y="4695561"/>
            <a:ext cx="1719239" cy="1219921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4889" y="2178875"/>
            <a:ext cx="1719239" cy="12501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04889" y="3428997"/>
            <a:ext cx="1719239" cy="1252341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04889" y="4681338"/>
            <a:ext cx="1719239" cy="124836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724" y="2156842"/>
            <a:ext cx="5230404" cy="3758639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37866" y="2156843"/>
            <a:ext cx="2520280" cy="40017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>
            <a:hlinkClick r:id="rId17" action="ppaction://hlinksldjump"/>
          </p:cNvPr>
          <p:cNvSpPr/>
          <p:nvPr/>
        </p:nvSpPr>
        <p:spPr>
          <a:xfrm>
            <a:off x="6422823" y="2452539"/>
            <a:ext cx="720080" cy="7452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Скругленный прямоугольник 55">
            <a:hlinkClick r:id="rId18" action="ppaction://hlinksldjump"/>
          </p:cNvPr>
          <p:cNvSpPr/>
          <p:nvPr/>
        </p:nvSpPr>
        <p:spPr>
          <a:xfrm>
            <a:off x="714290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56">
            <a:hlinkClick r:id="rId19" action="ppaction://hlinksldjump"/>
          </p:cNvPr>
          <p:cNvSpPr/>
          <p:nvPr/>
        </p:nvSpPr>
        <p:spPr>
          <a:xfrm>
            <a:off x="7869980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57">
            <a:hlinkClick r:id="rId20" action="ppaction://hlinksldjump"/>
          </p:cNvPr>
          <p:cNvSpPr/>
          <p:nvPr/>
        </p:nvSpPr>
        <p:spPr>
          <a:xfrm>
            <a:off x="642982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Скругленный прямоугольник 58">
            <a:hlinkClick r:id="rId21" action="ppaction://hlinksldjump"/>
          </p:cNvPr>
          <p:cNvSpPr/>
          <p:nvPr/>
        </p:nvSpPr>
        <p:spPr>
          <a:xfrm>
            <a:off x="714990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0" name="Скругленный прямоугольник 59">
            <a:hlinkClick r:id="rId22" action="ppaction://hlinksldjump"/>
          </p:cNvPr>
          <p:cNvSpPr/>
          <p:nvPr/>
        </p:nvSpPr>
        <p:spPr>
          <a:xfrm>
            <a:off x="7876977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1" name="Скругленный прямоугольник 60">
            <a:hlinkClick r:id="rId23" action="ppaction://hlinksldjump"/>
          </p:cNvPr>
          <p:cNvSpPr/>
          <p:nvPr/>
        </p:nvSpPr>
        <p:spPr>
          <a:xfrm>
            <a:off x="642982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2" name="Скругленный прямоугольник 61">
            <a:hlinkClick r:id="rId24" action="ppaction://hlinksldjump"/>
          </p:cNvPr>
          <p:cNvSpPr/>
          <p:nvPr/>
        </p:nvSpPr>
        <p:spPr>
          <a:xfrm>
            <a:off x="714990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3" name="Скругленный прямоугольник 62">
            <a:hlinkClick r:id="rId25" action="ppaction://hlinksldjump"/>
          </p:cNvPr>
          <p:cNvSpPr/>
          <p:nvPr/>
        </p:nvSpPr>
        <p:spPr>
          <a:xfrm>
            <a:off x="7876977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4" name="Скругленный прямоугольник 63">
            <a:hlinkClick r:id="" action="ppaction://hlinkshowjump?jump=endshow"/>
          </p:cNvPr>
          <p:cNvSpPr/>
          <p:nvPr/>
        </p:nvSpPr>
        <p:spPr>
          <a:xfrm>
            <a:off x="6436817" y="5517232"/>
            <a:ext cx="2160240" cy="4206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ВЫЛЮЧИТЬ</a:t>
            </a:r>
            <a:endParaRPr lang="ru-RU" b="1" dirty="0"/>
          </a:p>
        </p:txBody>
      </p:sp>
      <p:sp>
        <p:nvSpPr>
          <p:cNvPr id="65" name="Управляющая кнопка: сведения 64">
            <a:hlinkClick r:id="" action="ppaction://noaction" highlightClick="1"/>
          </p:cNvPr>
          <p:cNvSpPr/>
          <p:nvPr/>
        </p:nvSpPr>
        <p:spPr>
          <a:xfrm>
            <a:off x="6505339" y="4869160"/>
            <a:ext cx="583455" cy="541601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домой 65">
            <a:hlinkClick r:id="rId26" action="ppaction://hlinksldjump" highlightClick="1"/>
          </p:cNvPr>
          <p:cNvSpPr/>
          <p:nvPr/>
        </p:nvSpPr>
        <p:spPr>
          <a:xfrm>
            <a:off x="7946752" y="4869160"/>
            <a:ext cx="566535" cy="54160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93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1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4060" y="1887026"/>
            <a:ext cx="5715648" cy="4941169"/>
            <a:chOff x="-5715648" y="2164283"/>
            <a:chExt cx="5715648" cy="49411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5509120" y="2452539"/>
              <a:ext cx="5328591" cy="3928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C:\Users\ASUS X555L\Desktop\картинки\orig[1]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648" y="2164283"/>
              <a:ext cx="5715648" cy="494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48504" y="2178875"/>
            <a:ext cx="1719240" cy="132931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8505" y="3463403"/>
            <a:ext cx="1719239" cy="124836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505" y="4711771"/>
            <a:ext cx="1719239" cy="121992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39" y="-99392"/>
            <a:ext cx="5452179" cy="212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столе сидит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ежонок.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Сразу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видно, что ребенок.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булавки к ряду ряд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спинке у него точат.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613922"/>
            <a:ext cx="320211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ИГОЛЬНИЦА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5736" y="2178875"/>
            <a:ext cx="1809153" cy="125432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52265" y="3446848"/>
            <a:ext cx="1719239" cy="125035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2265" y="4695561"/>
            <a:ext cx="1719239" cy="1219921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4889" y="2178875"/>
            <a:ext cx="1719239" cy="12501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04889" y="3428997"/>
            <a:ext cx="1719239" cy="1252341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04889" y="4681338"/>
            <a:ext cx="1719239" cy="124836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7866" y="2156843"/>
            <a:ext cx="2520280" cy="40017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282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7142903" y="2452539"/>
            <a:ext cx="720080" cy="7452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869980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642982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714990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Скругленный прямоугольник 46">
            <a:hlinkClick r:id="rId21" action="ppaction://hlinksldjump"/>
          </p:cNvPr>
          <p:cNvSpPr/>
          <p:nvPr/>
        </p:nvSpPr>
        <p:spPr>
          <a:xfrm>
            <a:off x="7876977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8" name="Скругленный прямоугольник 47">
            <a:hlinkClick r:id="rId22" action="ppaction://hlinksldjump"/>
          </p:cNvPr>
          <p:cNvSpPr/>
          <p:nvPr/>
        </p:nvSpPr>
        <p:spPr>
          <a:xfrm>
            <a:off x="642982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9" name="Скругленный прямоугольник 48">
            <a:hlinkClick r:id="rId23" action="ppaction://hlinksldjump"/>
          </p:cNvPr>
          <p:cNvSpPr/>
          <p:nvPr/>
        </p:nvSpPr>
        <p:spPr>
          <a:xfrm>
            <a:off x="714990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>
            <a:hlinkClick r:id="rId24" action="ppaction://hlinksldjump"/>
          </p:cNvPr>
          <p:cNvSpPr/>
          <p:nvPr/>
        </p:nvSpPr>
        <p:spPr>
          <a:xfrm>
            <a:off x="7876977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6436817" y="5517232"/>
            <a:ext cx="2160240" cy="4206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ВЫКЛЮЧИТЬ</a:t>
            </a:r>
            <a:endParaRPr lang="ru-RU" b="1" dirty="0"/>
          </a:p>
        </p:txBody>
      </p:sp>
      <p:sp>
        <p:nvSpPr>
          <p:cNvPr id="52" name="Управляющая кнопка: сведения 51">
            <a:hlinkClick r:id="" action="ppaction://noaction" highlightClick="1"/>
          </p:cNvPr>
          <p:cNvSpPr/>
          <p:nvPr/>
        </p:nvSpPr>
        <p:spPr>
          <a:xfrm>
            <a:off x="6505339" y="4869160"/>
            <a:ext cx="583455" cy="541601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6682" y="2163190"/>
            <a:ext cx="5230404" cy="3758639"/>
          </a:xfrm>
          <a:prstGeom prst="rect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домой 55">
            <a:hlinkClick r:id="rId26" action="ppaction://hlinksldjump" highlightClick="1"/>
          </p:cNvPr>
          <p:cNvSpPr/>
          <p:nvPr/>
        </p:nvSpPr>
        <p:spPr>
          <a:xfrm>
            <a:off x="7946752" y="4869160"/>
            <a:ext cx="566535" cy="54160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9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1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4060" y="1887026"/>
            <a:ext cx="5715648" cy="4941169"/>
            <a:chOff x="-5715648" y="2164283"/>
            <a:chExt cx="5715648" cy="49411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5509120" y="2452539"/>
              <a:ext cx="5328591" cy="3928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C:\Users\ASUS X555L\Desktop\картинки\orig[1]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648" y="2164283"/>
              <a:ext cx="5715648" cy="494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48504" y="2178875"/>
            <a:ext cx="1719240" cy="132931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8505" y="3463403"/>
            <a:ext cx="1719239" cy="124836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505" y="4711771"/>
            <a:ext cx="1719239" cy="121992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39" y="-99392"/>
            <a:ext cx="5452179" cy="212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Сестры мы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иголки,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шьем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совсем, -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Скалывать детали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Помогаем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49800" y="613922"/>
            <a:ext cx="2520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БУЛАВКИ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5736" y="2178875"/>
            <a:ext cx="1809153" cy="125432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52265" y="3446848"/>
            <a:ext cx="1719239" cy="125035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2265" y="4695561"/>
            <a:ext cx="1719239" cy="1219921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4889" y="2178875"/>
            <a:ext cx="1719239" cy="12501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04889" y="3428997"/>
            <a:ext cx="1719239" cy="1252341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04889" y="4681338"/>
            <a:ext cx="1719239" cy="124836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7866" y="2156843"/>
            <a:ext cx="2520280" cy="40017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282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714290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869980" y="2452539"/>
            <a:ext cx="720080" cy="7452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642982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714990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Скругленный прямоугольник 46">
            <a:hlinkClick r:id="rId21" action="ppaction://hlinksldjump"/>
          </p:cNvPr>
          <p:cNvSpPr/>
          <p:nvPr/>
        </p:nvSpPr>
        <p:spPr>
          <a:xfrm>
            <a:off x="7876977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8" name="Скругленный прямоугольник 47">
            <a:hlinkClick r:id="rId22" action="ppaction://hlinksldjump"/>
          </p:cNvPr>
          <p:cNvSpPr/>
          <p:nvPr/>
        </p:nvSpPr>
        <p:spPr>
          <a:xfrm>
            <a:off x="642982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9" name="Скругленный прямоугольник 48">
            <a:hlinkClick r:id="rId23" action="ppaction://hlinksldjump"/>
          </p:cNvPr>
          <p:cNvSpPr/>
          <p:nvPr/>
        </p:nvSpPr>
        <p:spPr>
          <a:xfrm>
            <a:off x="714990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>
            <a:hlinkClick r:id="rId24" action="ppaction://hlinksldjump"/>
          </p:cNvPr>
          <p:cNvSpPr/>
          <p:nvPr/>
        </p:nvSpPr>
        <p:spPr>
          <a:xfrm>
            <a:off x="7876977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6436817" y="5517232"/>
            <a:ext cx="2160240" cy="4206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ВЫКЛЮЧИТЬ</a:t>
            </a:r>
            <a:endParaRPr lang="ru-RU" b="1" dirty="0"/>
          </a:p>
        </p:txBody>
      </p:sp>
      <p:sp>
        <p:nvSpPr>
          <p:cNvPr id="52" name="Управляющая кнопка: сведения 51">
            <a:hlinkClick r:id="" action="ppaction://noaction" highlightClick="1"/>
          </p:cNvPr>
          <p:cNvSpPr/>
          <p:nvPr/>
        </p:nvSpPr>
        <p:spPr>
          <a:xfrm>
            <a:off x="6505339" y="4869160"/>
            <a:ext cx="583455" cy="541601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93724" y="2156842"/>
            <a:ext cx="5230404" cy="3758639"/>
          </a:xfrm>
          <a:prstGeom prst="rect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омой 56">
            <a:hlinkClick r:id="rId26" action="ppaction://hlinksldjump" highlightClick="1"/>
          </p:cNvPr>
          <p:cNvSpPr/>
          <p:nvPr/>
        </p:nvSpPr>
        <p:spPr>
          <a:xfrm>
            <a:off x="7946752" y="4869160"/>
            <a:ext cx="566535" cy="54160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9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1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4060" y="1887026"/>
            <a:ext cx="5715648" cy="4941169"/>
            <a:chOff x="-5715648" y="2164283"/>
            <a:chExt cx="5715648" cy="49411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5509120" y="2452539"/>
              <a:ext cx="5328591" cy="3928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C:\Users\ASUS X555L\Desktop\картинки\orig[1]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648" y="2164283"/>
              <a:ext cx="5715648" cy="494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48504" y="2178875"/>
            <a:ext cx="1719240" cy="132931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8505" y="3463403"/>
            <a:ext cx="1719239" cy="124836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505" y="4711771"/>
            <a:ext cx="1719239" cy="121992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39" y="-99392"/>
            <a:ext cx="5452179" cy="212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613922"/>
            <a:ext cx="2769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5736" y="2178875"/>
            <a:ext cx="1809153" cy="125432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52265" y="3446848"/>
            <a:ext cx="1719239" cy="125035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2265" y="4695561"/>
            <a:ext cx="1719239" cy="1219921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4889" y="2178875"/>
            <a:ext cx="1719239" cy="12501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04889" y="3428997"/>
            <a:ext cx="1719239" cy="1252341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04889" y="4681338"/>
            <a:ext cx="1719239" cy="124836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7866" y="2156843"/>
            <a:ext cx="2520280" cy="40017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282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714290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869980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6429820" y="3229289"/>
            <a:ext cx="720080" cy="7452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714990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Скругленный прямоугольник 46">
            <a:hlinkClick r:id="rId21" action="ppaction://hlinksldjump"/>
          </p:cNvPr>
          <p:cNvSpPr/>
          <p:nvPr/>
        </p:nvSpPr>
        <p:spPr>
          <a:xfrm>
            <a:off x="7876977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8" name="Скругленный прямоугольник 47">
            <a:hlinkClick r:id="rId22" action="ppaction://hlinksldjump"/>
          </p:cNvPr>
          <p:cNvSpPr/>
          <p:nvPr/>
        </p:nvSpPr>
        <p:spPr>
          <a:xfrm>
            <a:off x="642982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9" name="Скругленный прямоугольник 48">
            <a:hlinkClick r:id="rId23" action="ppaction://hlinksldjump"/>
          </p:cNvPr>
          <p:cNvSpPr/>
          <p:nvPr/>
        </p:nvSpPr>
        <p:spPr>
          <a:xfrm>
            <a:off x="714990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>
            <a:hlinkClick r:id="rId24" action="ppaction://hlinksldjump"/>
          </p:cNvPr>
          <p:cNvSpPr/>
          <p:nvPr/>
        </p:nvSpPr>
        <p:spPr>
          <a:xfrm>
            <a:off x="7876977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6436817" y="5517232"/>
            <a:ext cx="2160240" cy="4206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ВЫКЛЮЧИТЬ</a:t>
            </a:r>
            <a:endParaRPr lang="ru-RU" b="1" dirty="0"/>
          </a:p>
        </p:txBody>
      </p:sp>
      <p:sp>
        <p:nvSpPr>
          <p:cNvPr id="52" name="Управляющая кнопка: сведения 51">
            <a:hlinkClick r:id="" action="ppaction://noaction" highlightClick="1"/>
          </p:cNvPr>
          <p:cNvSpPr/>
          <p:nvPr/>
        </p:nvSpPr>
        <p:spPr>
          <a:xfrm>
            <a:off x="6505339" y="4869160"/>
            <a:ext cx="583455" cy="541601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25" action="ppaction://hlinksldjump" highlightClick="1"/>
          </p:cNvPr>
          <p:cNvSpPr/>
          <p:nvPr/>
        </p:nvSpPr>
        <p:spPr>
          <a:xfrm>
            <a:off x="7946752" y="4869160"/>
            <a:ext cx="566535" cy="54160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93724" y="2156842"/>
            <a:ext cx="5230404" cy="3758639"/>
          </a:xfrm>
          <a:prstGeom prst="rect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214414" y="285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листы меня кладут,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Ровно линию ведут.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меня черта, как змейка.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же я, ответь?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9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1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4060" y="1887026"/>
            <a:ext cx="5715648" cy="4941169"/>
            <a:chOff x="-5715648" y="2164283"/>
            <a:chExt cx="5715648" cy="49411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5509120" y="2452539"/>
              <a:ext cx="5328591" cy="3928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C:\Users\ASUS X555L\Desktop\картинки\orig[1]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648" y="2164283"/>
              <a:ext cx="5715648" cy="494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48504" y="2178875"/>
            <a:ext cx="1719240" cy="132931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8505" y="3463403"/>
            <a:ext cx="1719239" cy="124836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505" y="4711771"/>
            <a:ext cx="1719239" cy="121992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39" y="-99392"/>
            <a:ext cx="5452179" cy="212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613922"/>
            <a:ext cx="31432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НАПЕРСТОК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5736" y="2178875"/>
            <a:ext cx="1809153" cy="125432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52265" y="3446848"/>
            <a:ext cx="1719239" cy="125035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2265" y="4695561"/>
            <a:ext cx="1719239" cy="1219921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4889" y="2178875"/>
            <a:ext cx="1719239" cy="12501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04889" y="3428997"/>
            <a:ext cx="1719239" cy="1252341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04889" y="4681338"/>
            <a:ext cx="1719239" cy="124836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7866" y="2156843"/>
            <a:ext cx="2520280" cy="40017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282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714290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869980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642982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7149900" y="3229289"/>
            <a:ext cx="720080" cy="7452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Скругленный прямоугольник 46">
            <a:hlinkClick r:id="rId21" action="ppaction://hlinksldjump"/>
          </p:cNvPr>
          <p:cNvSpPr/>
          <p:nvPr/>
        </p:nvSpPr>
        <p:spPr>
          <a:xfrm>
            <a:off x="7876977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8" name="Скругленный прямоугольник 47">
            <a:hlinkClick r:id="rId22" action="ppaction://hlinksldjump"/>
          </p:cNvPr>
          <p:cNvSpPr/>
          <p:nvPr/>
        </p:nvSpPr>
        <p:spPr>
          <a:xfrm>
            <a:off x="642982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9" name="Скругленный прямоугольник 48">
            <a:hlinkClick r:id="rId23" action="ppaction://hlinksldjump"/>
          </p:cNvPr>
          <p:cNvSpPr/>
          <p:nvPr/>
        </p:nvSpPr>
        <p:spPr>
          <a:xfrm>
            <a:off x="714990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>
            <a:hlinkClick r:id="rId24" action="ppaction://hlinksldjump"/>
          </p:cNvPr>
          <p:cNvSpPr/>
          <p:nvPr/>
        </p:nvSpPr>
        <p:spPr>
          <a:xfrm>
            <a:off x="7876977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6436817" y="5517232"/>
            <a:ext cx="2160240" cy="4206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ВЫКЛЮЧИТЬ</a:t>
            </a:r>
            <a:endParaRPr lang="ru-RU" b="1" dirty="0"/>
          </a:p>
        </p:txBody>
      </p:sp>
      <p:sp>
        <p:nvSpPr>
          <p:cNvPr id="52" name="Управляющая кнопка: сведения 51">
            <a:hlinkClick r:id="" action="ppaction://noaction" highlightClick="1"/>
          </p:cNvPr>
          <p:cNvSpPr/>
          <p:nvPr/>
        </p:nvSpPr>
        <p:spPr>
          <a:xfrm>
            <a:off x="6505339" y="4869160"/>
            <a:ext cx="583455" cy="541601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25" action="ppaction://hlinksldjump" highlightClick="1"/>
          </p:cNvPr>
          <p:cNvSpPr/>
          <p:nvPr/>
        </p:nvSpPr>
        <p:spPr>
          <a:xfrm>
            <a:off x="7946752" y="4869160"/>
            <a:ext cx="566535" cy="54160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3724" y="2156842"/>
            <a:ext cx="5230404" cy="3758639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42976" y="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боится уколоться, -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Пригласить меня придётся, -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помощник в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рукодельи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Отгадать меня сумели?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59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1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4060" y="1887026"/>
            <a:ext cx="5715648" cy="4941169"/>
            <a:chOff x="-5715648" y="2164283"/>
            <a:chExt cx="5715648" cy="49411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5509120" y="2452539"/>
              <a:ext cx="5328591" cy="3928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C:\Users\ASUS X555L\Desktop\картинки\orig[1]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648" y="2164283"/>
              <a:ext cx="5715648" cy="494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48504" y="2178875"/>
            <a:ext cx="1719240" cy="132931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8505" y="3463403"/>
            <a:ext cx="1719239" cy="124836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505" y="4711771"/>
            <a:ext cx="1719239" cy="121992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39" y="-99392"/>
            <a:ext cx="5452179" cy="212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714356"/>
            <a:ext cx="32693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5736" y="2178875"/>
            <a:ext cx="1809153" cy="125432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52265" y="3446848"/>
            <a:ext cx="1719239" cy="125035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2265" y="4695561"/>
            <a:ext cx="1719239" cy="1219921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4889" y="2178875"/>
            <a:ext cx="1719239" cy="12501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04889" y="3428997"/>
            <a:ext cx="1719239" cy="1252341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04889" y="4681338"/>
            <a:ext cx="1719239" cy="124836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7866" y="2156843"/>
            <a:ext cx="2520280" cy="40017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282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7142903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869980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642982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7149900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Скругленный прямоугольник 46">
            <a:hlinkClick r:id="rId21" action="ppaction://hlinksldjump"/>
          </p:cNvPr>
          <p:cNvSpPr/>
          <p:nvPr/>
        </p:nvSpPr>
        <p:spPr>
          <a:xfrm>
            <a:off x="7876977" y="3229289"/>
            <a:ext cx="720080" cy="7452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8" name="Скругленный прямоугольник 47">
            <a:hlinkClick r:id="rId22" action="ppaction://hlinksldjump"/>
          </p:cNvPr>
          <p:cNvSpPr/>
          <p:nvPr/>
        </p:nvSpPr>
        <p:spPr>
          <a:xfrm>
            <a:off x="642982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9" name="Скругленный прямоугольник 48">
            <a:hlinkClick r:id="rId23" action="ppaction://hlinksldjump"/>
          </p:cNvPr>
          <p:cNvSpPr/>
          <p:nvPr/>
        </p:nvSpPr>
        <p:spPr>
          <a:xfrm>
            <a:off x="7149900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>
            <a:hlinkClick r:id="rId24" action="ppaction://hlinksldjump"/>
          </p:cNvPr>
          <p:cNvSpPr/>
          <p:nvPr/>
        </p:nvSpPr>
        <p:spPr>
          <a:xfrm>
            <a:off x="7876977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6436817" y="5517232"/>
            <a:ext cx="2160240" cy="4206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ВЫКЛЮЧИТЬ</a:t>
            </a:r>
            <a:endParaRPr lang="ru-RU" b="1" dirty="0"/>
          </a:p>
        </p:txBody>
      </p:sp>
      <p:sp>
        <p:nvSpPr>
          <p:cNvPr id="52" name="Управляющая кнопка: сведения 51">
            <a:hlinkClick r:id="" action="ppaction://noaction" highlightClick="1"/>
          </p:cNvPr>
          <p:cNvSpPr/>
          <p:nvPr/>
        </p:nvSpPr>
        <p:spPr>
          <a:xfrm>
            <a:off x="6505339" y="4869160"/>
            <a:ext cx="583455" cy="541601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25" action="ppaction://hlinksldjump" highlightClick="1"/>
          </p:cNvPr>
          <p:cNvSpPr/>
          <p:nvPr/>
        </p:nvSpPr>
        <p:spPr>
          <a:xfrm>
            <a:off x="7946752" y="4869160"/>
            <a:ext cx="566535" cy="54160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96682" y="2179270"/>
            <a:ext cx="5230404" cy="3758639"/>
          </a:xfrm>
          <a:prstGeom prst="rect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928662" y="285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Инструмент бывалый —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не большой, не малый.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него полно забот: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он и режет, и стрижёт. 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9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1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4060" y="1887026"/>
            <a:ext cx="5715648" cy="4941169"/>
            <a:chOff x="-5715648" y="2164283"/>
            <a:chExt cx="5715648" cy="49411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5509120" y="2452539"/>
              <a:ext cx="5328591" cy="3928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C:\Users\ASUS X555L\Desktop\картинки\orig[1]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648" y="2164283"/>
              <a:ext cx="5715648" cy="494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48504" y="2178875"/>
            <a:ext cx="1719240" cy="132931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8505" y="3463403"/>
            <a:ext cx="1719239" cy="124836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505" y="4711771"/>
            <a:ext cx="1719239" cy="121992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461" y="130271"/>
            <a:ext cx="5452179" cy="175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ткани оставляю след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ради шутки, но для дела,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Завидев мой молочный цвет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Деталь закройщик режет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смело.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622933"/>
            <a:ext cx="39290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ПОРТНОВСКИЙ МЕЛ</a:t>
            </a:r>
            <a:endParaRPr lang="ru-RU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5736" y="2178875"/>
            <a:ext cx="1809153" cy="125432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52265" y="3446848"/>
            <a:ext cx="1719239" cy="125035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2265" y="4695561"/>
            <a:ext cx="1719239" cy="1219921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4889" y="2178875"/>
            <a:ext cx="1719239" cy="12501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04889" y="3428997"/>
            <a:ext cx="1719239" cy="1252341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04889" y="4681338"/>
            <a:ext cx="1719239" cy="124836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56797" y="2156843"/>
            <a:ext cx="2520280" cy="40017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41754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7161834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888911" y="245253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6448751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7168831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Скругленный прямоугольник 46">
            <a:hlinkClick r:id="rId21" action="ppaction://hlinksldjump"/>
          </p:cNvPr>
          <p:cNvSpPr/>
          <p:nvPr/>
        </p:nvSpPr>
        <p:spPr>
          <a:xfrm>
            <a:off x="7895908" y="3229289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8" name="Скругленный прямоугольник 47">
            <a:hlinkClick r:id="rId22" action="ppaction://hlinksldjump"/>
          </p:cNvPr>
          <p:cNvSpPr/>
          <p:nvPr/>
        </p:nvSpPr>
        <p:spPr>
          <a:xfrm>
            <a:off x="6448751" y="4000453"/>
            <a:ext cx="720080" cy="7452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9" name="Скругленный прямоугольник 48">
            <a:hlinkClick r:id="rId23" action="ppaction://hlinksldjump"/>
          </p:cNvPr>
          <p:cNvSpPr/>
          <p:nvPr/>
        </p:nvSpPr>
        <p:spPr>
          <a:xfrm>
            <a:off x="7168831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>
            <a:hlinkClick r:id="rId24" action="ppaction://hlinksldjump"/>
          </p:cNvPr>
          <p:cNvSpPr/>
          <p:nvPr/>
        </p:nvSpPr>
        <p:spPr>
          <a:xfrm>
            <a:off x="7895908" y="4000453"/>
            <a:ext cx="720080" cy="7452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6455748" y="5517232"/>
            <a:ext cx="2160240" cy="4206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ВЫКЛЮЧИТЬ</a:t>
            </a:r>
            <a:endParaRPr lang="ru-RU" b="1" dirty="0"/>
          </a:p>
        </p:txBody>
      </p:sp>
      <p:sp>
        <p:nvSpPr>
          <p:cNvPr id="52" name="Управляющая кнопка: сведения 51">
            <a:hlinkClick r:id="" action="ppaction://noaction" highlightClick="1"/>
          </p:cNvPr>
          <p:cNvSpPr/>
          <p:nvPr/>
        </p:nvSpPr>
        <p:spPr>
          <a:xfrm>
            <a:off x="6524270" y="4869160"/>
            <a:ext cx="583455" cy="541601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25" action="ppaction://hlinksldjump" highlightClick="1"/>
          </p:cNvPr>
          <p:cNvSpPr/>
          <p:nvPr/>
        </p:nvSpPr>
        <p:spPr>
          <a:xfrm>
            <a:off x="7965683" y="4869160"/>
            <a:ext cx="566535" cy="54160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93724" y="2156842"/>
            <a:ext cx="5230404" cy="3758639"/>
          </a:xfrm>
          <a:prstGeom prst="rect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9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1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</TotalTime>
  <Words>306</Words>
  <Application>Microsoft Office PowerPoint</Application>
  <PresentationFormat>Экран (4:3)</PresentationFormat>
  <Paragraphs>164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X555L</dc:creator>
  <cp:lastModifiedBy>User</cp:lastModifiedBy>
  <cp:revision>84</cp:revision>
  <dcterms:created xsi:type="dcterms:W3CDTF">2019-04-10T04:40:59Z</dcterms:created>
  <dcterms:modified xsi:type="dcterms:W3CDTF">2024-11-15T08:08:22Z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2277056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