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ИНТЕРАКТИВНАЯ ИГРАШВЕЙНЫ5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7166"/>
            <a:ext cx="5500726" cy="55007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5572140"/>
            <a:ext cx="230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66CC"/>
                </a:solidFill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rgbClr val="FF66CC"/>
                </a:solidFill>
              </a:rPr>
              <a:t>социальный педагог </a:t>
            </a:r>
          </a:p>
          <a:p>
            <a:pPr algn="ctr"/>
            <a:r>
              <a:rPr lang="ru-RU" b="1" dirty="0" err="1" smtClean="0">
                <a:solidFill>
                  <a:srgbClr val="FF66CC"/>
                </a:solidFill>
              </a:rPr>
              <a:t>Кулясова</a:t>
            </a:r>
            <a:r>
              <a:rPr lang="ru-RU" b="1" dirty="0" smtClean="0">
                <a:solidFill>
                  <a:srgbClr val="FF66CC"/>
                </a:solidFill>
              </a:rPr>
              <a:t> С.Н.</a:t>
            </a:r>
            <a:endParaRPr lang="ru-RU" b="1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7" y="4000504"/>
            <a:ext cx="3310126" cy="2436143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39622"/>
            <a:ext cx="227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142984"/>
            <a:ext cx="821537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вязаный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свитер у нас с вами получился.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background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286256"/>
            <a:ext cx="2786082" cy="2089561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143380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ovo_predostavlyaetsya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34428" y="500042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1468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мишка.png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571480"/>
            <a:ext cx="4609299" cy="6143644"/>
          </a:xfrm>
          <a:prstGeom prst="rect">
            <a:avLst/>
          </a:prstGeom>
        </p:spPr>
      </p:pic>
      <p:pic>
        <p:nvPicPr>
          <p:cNvPr id="9218" name="Picture 2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2373">
            <a:off x="763951" y="2902109"/>
            <a:ext cx="1057639" cy="1266708"/>
          </a:xfrm>
          <a:prstGeom prst="rect">
            <a:avLst/>
          </a:prstGeom>
          <a:noFill/>
        </p:spPr>
      </p:pic>
      <p:pic>
        <p:nvPicPr>
          <p:cNvPr id="4" name="Picture 2" descr="Picture backgroun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84397">
            <a:off x="7027968" y="543442"/>
            <a:ext cx="1600242" cy="1159908"/>
          </a:xfrm>
          <a:prstGeom prst="rect">
            <a:avLst/>
          </a:prstGeom>
          <a:noFill/>
        </p:spPr>
      </p:pic>
      <p:pic>
        <p:nvPicPr>
          <p:cNvPr id="9220" name="Picture 4" descr="Picture backgroun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47357">
            <a:off x="1399835" y="4960860"/>
            <a:ext cx="1057275" cy="1371601"/>
          </a:xfrm>
          <a:prstGeom prst="rect">
            <a:avLst/>
          </a:prstGeom>
          <a:noFill/>
        </p:spPr>
      </p:pic>
      <p:pic>
        <p:nvPicPr>
          <p:cNvPr id="9222" name="Picture 6" descr="Picture background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84">
            <a:off x="4602109" y="30697"/>
            <a:ext cx="1057275" cy="1038225"/>
          </a:xfrm>
          <a:prstGeom prst="rect">
            <a:avLst/>
          </a:prstGeom>
          <a:noFill/>
        </p:spPr>
      </p:pic>
      <p:pic>
        <p:nvPicPr>
          <p:cNvPr id="9224" name="Picture 8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591692">
            <a:off x="6175386" y="2860076"/>
            <a:ext cx="3048000" cy="628651"/>
          </a:xfrm>
          <a:prstGeom prst="rect">
            <a:avLst/>
          </a:prstGeom>
          <a:noFill/>
        </p:spPr>
      </p:pic>
      <p:pic>
        <p:nvPicPr>
          <p:cNvPr id="9226" name="Picture 10" descr="Picture background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226870">
            <a:off x="428596" y="571480"/>
            <a:ext cx="1590675" cy="1304926"/>
          </a:xfrm>
          <a:prstGeom prst="rect">
            <a:avLst/>
          </a:prstGeom>
          <a:noFill/>
        </p:spPr>
      </p:pic>
      <p:pic>
        <p:nvPicPr>
          <p:cNvPr id="9228" name="Picture 12" descr="Picture background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595191">
            <a:off x="7072330" y="4786322"/>
            <a:ext cx="8763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овый проек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Всей семьёю носим мы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Рукавички для зимы!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бабушка – мастер,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вязальной части,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со сноровкой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Орудует ловко?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лубо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285992"/>
            <a:ext cx="1785950" cy="1785440"/>
          </a:xfrm>
          <a:prstGeom prst="rect">
            <a:avLst/>
          </a:prstGeom>
        </p:spPr>
      </p:pic>
      <p:pic>
        <p:nvPicPr>
          <p:cNvPr id="5" name="Рисунок 4" descr="крюч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2" t="24138" r="3448" b="30268"/>
          <a:stretch>
            <a:fillRect/>
          </a:stretch>
        </p:blipFill>
        <p:spPr>
          <a:xfrm rot="1834636">
            <a:off x="3409410" y="2604053"/>
            <a:ext cx="2500330" cy="1214446"/>
          </a:xfrm>
          <a:prstGeom prst="rect">
            <a:avLst/>
          </a:prstGeom>
        </p:spPr>
      </p:pic>
      <p:pic>
        <p:nvPicPr>
          <p:cNvPr id="6" name="Рисунок 5" descr="спицы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rcRect l="8461" t="2692" r="11923" b="3846"/>
          <a:stretch>
            <a:fillRect/>
          </a:stretch>
        </p:blipFill>
        <p:spPr>
          <a:xfrm flipH="1">
            <a:off x="6858016" y="2285992"/>
            <a:ext cx="1650991" cy="1938120"/>
          </a:xfrm>
          <a:prstGeom prst="rect">
            <a:avLst/>
          </a:prstGeom>
        </p:spPr>
      </p:pic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000504"/>
            <a:ext cx="3310130" cy="2436146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1252535" cy="125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пушистый, мягкий, круглый,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хвост, но я не кот,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Часто прыгаю упруго,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Покачусь и под комод.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лубо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143116"/>
            <a:ext cx="1778031" cy="1785440"/>
          </a:xfrm>
          <a:prstGeom prst="rect">
            <a:avLst/>
          </a:prstGeom>
        </p:spPr>
      </p:pic>
      <p:pic>
        <p:nvPicPr>
          <p:cNvPr id="5" name="Рисунок 4" descr="крючок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760" y="2286247"/>
            <a:ext cx="1500372" cy="1499943"/>
          </a:xfrm>
          <a:prstGeom prst="rect">
            <a:avLst/>
          </a:prstGeom>
        </p:spPr>
      </p:pic>
      <p:pic>
        <p:nvPicPr>
          <p:cNvPr id="6" name="Рисунок 5" descr="спицы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86578" y="2000240"/>
            <a:ext cx="1794555" cy="1794555"/>
          </a:xfrm>
          <a:prstGeom prst="rect">
            <a:avLst/>
          </a:prstGeom>
        </p:spPr>
      </p:pic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000504"/>
            <a:ext cx="3310130" cy="2436146"/>
          </a:xfrm>
          <a:prstGeom prst="rect">
            <a:avLst/>
          </a:prstGeom>
        </p:spPr>
      </p:pic>
      <p:pic>
        <p:nvPicPr>
          <p:cNvPr id="10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86454"/>
            <a:ext cx="1252535" cy="125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Сделаны из железа,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Умеют стричь и резать.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они встречаются,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 разделяются.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000504"/>
            <a:ext cx="3310130" cy="2436145"/>
          </a:xfrm>
          <a:prstGeom prst="rect">
            <a:avLst/>
          </a:prstGeom>
        </p:spPr>
      </p:pic>
      <p:pic>
        <p:nvPicPr>
          <p:cNvPr id="10" name="Рисунок 9" descr="крюч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2" t="24138" r="3448" b="30268"/>
          <a:stretch>
            <a:fillRect/>
          </a:stretch>
        </p:blipFill>
        <p:spPr>
          <a:xfrm rot="2400854">
            <a:off x="714348" y="2285992"/>
            <a:ext cx="2500330" cy="1214446"/>
          </a:xfrm>
          <a:prstGeom prst="rect">
            <a:avLst/>
          </a:prstGeom>
        </p:spPr>
      </p:pic>
      <p:pic>
        <p:nvPicPr>
          <p:cNvPr id="11" name="Рисунок 10" descr="спицы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14743" y="1785926"/>
            <a:ext cx="1937431" cy="1937431"/>
          </a:xfrm>
          <a:prstGeom prst="rect">
            <a:avLst/>
          </a:prstGeom>
        </p:spPr>
      </p:pic>
      <p:pic>
        <p:nvPicPr>
          <p:cNvPr id="12" name="Рисунок 11" descr="рисунок6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8" t="17708" r="15625" b="18750"/>
          <a:stretch>
            <a:fillRect/>
          </a:stretch>
        </p:blipFill>
        <p:spPr>
          <a:xfrm>
            <a:off x="6429388" y="1928802"/>
            <a:ext cx="2070531" cy="1804320"/>
          </a:xfrm>
          <a:prstGeom prst="rect">
            <a:avLst/>
          </a:prstGeom>
        </p:spPr>
      </p:pic>
      <p:pic>
        <p:nvPicPr>
          <p:cNvPr id="13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6000768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Острый носик я воткну,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собой хвост потяну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000504"/>
            <a:ext cx="3310129" cy="2436145"/>
          </a:xfrm>
          <a:prstGeom prst="rect">
            <a:avLst/>
          </a:prstGeom>
        </p:spPr>
      </p:pic>
      <p:pic>
        <p:nvPicPr>
          <p:cNvPr id="10" name="Рисунок 9" descr="крючок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000240"/>
            <a:ext cx="1743124" cy="1664684"/>
          </a:xfrm>
          <a:prstGeom prst="rect">
            <a:avLst/>
          </a:prstGeom>
        </p:spPr>
      </p:pic>
      <p:pic>
        <p:nvPicPr>
          <p:cNvPr id="9" name="Рисунок 8" descr="клубо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857364"/>
            <a:ext cx="1778031" cy="1785440"/>
          </a:xfrm>
          <a:prstGeom prst="rect">
            <a:avLst/>
          </a:prstGeom>
        </p:spPr>
      </p:pic>
      <p:pic>
        <p:nvPicPr>
          <p:cNvPr id="13" name="Рисунок 12" descr="крючо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2071678"/>
            <a:ext cx="1500372" cy="1499943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39622"/>
            <a:ext cx="227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6000768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42852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 я вязать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Кофточки, салфетки.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не надо толковать,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связать пинетки.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один в руках умелых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Создаю ажур-узор.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спицам — сёстрам смелым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вовсе не в укор.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000504"/>
            <a:ext cx="3310129" cy="2436144"/>
          </a:xfrm>
          <a:prstGeom prst="rect">
            <a:avLst/>
          </a:prstGeom>
        </p:spPr>
      </p:pic>
      <p:pic>
        <p:nvPicPr>
          <p:cNvPr id="10" name="Рисунок 9" descr="крюч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428868"/>
            <a:ext cx="1743124" cy="1664684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39622"/>
            <a:ext cx="227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рисунок6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8" t="17708" r="15625" b="18750"/>
          <a:stretch>
            <a:fillRect/>
          </a:stretch>
        </p:blipFill>
        <p:spPr>
          <a:xfrm>
            <a:off x="428596" y="2500306"/>
            <a:ext cx="2070531" cy="1804320"/>
          </a:xfrm>
          <a:prstGeom prst="rect">
            <a:avLst/>
          </a:prstGeom>
        </p:spPr>
      </p:pic>
      <p:pic>
        <p:nvPicPr>
          <p:cNvPr id="12" name="Рисунок 11" descr="крючок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2" t="24138" r="3448" b="30268"/>
          <a:stretch>
            <a:fillRect/>
          </a:stretch>
        </p:blipFill>
        <p:spPr>
          <a:xfrm rot="1780525">
            <a:off x="6351735" y="2968166"/>
            <a:ext cx="2500330" cy="1214446"/>
          </a:xfrm>
          <a:prstGeom prst="rect">
            <a:avLst/>
          </a:prstGeom>
        </p:spPr>
      </p:pic>
      <p:pic>
        <p:nvPicPr>
          <p:cNvPr id="14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6000768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7" y="4000504"/>
            <a:ext cx="3310127" cy="2436144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39622"/>
            <a:ext cx="227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рисунок6 (1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8" t="17708" r="15625" b="18750"/>
          <a:stretch>
            <a:fillRect/>
          </a:stretch>
        </p:blipFill>
        <p:spPr>
          <a:xfrm>
            <a:off x="3143240" y="2500306"/>
            <a:ext cx="2070531" cy="1804320"/>
          </a:xfrm>
          <a:prstGeom prst="rect">
            <a:avLst/>
          </a:prstGeom>
        </p:spPr>
      </p:pic>
      <p:pic>
        <p:nvPicPr>
          <p:cNvPr id="13" name="Рисунок 12" descr="спицы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rcRect l="8461" t="2692" r="11923" b="3846"/>
          <a:stretch>
            <a:fillRect/>
          </a:stretch>
        </p:blipFill>
        <p:spPr>
          <a:xfrm flipH="1">
            <a:off x="6715140" y="2500306"/>
            <a:ext cx="1650991" cy="1938120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28860" y="214290"/>
            <a:ext cx="3786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змею похожа я или поясок.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руки поскорей меня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возьми дружок.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Помогу тебе обмерить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со всех сторон.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Можешь ты сполна доверить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любой фасон.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клубо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571744"/>
            <a:ext cx="1778031" cy="1785440"/>
          </a:xfrm>
          <a:prstGeom prst="rect">
            <a:avLst/>
          </a:prstGeom>
        </p:spPr>
      </p:pic>
      <p:pic>
        <p:nvPicPr>
          <p:cNvPr id="15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6000768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971323_bogatyr-club-p-fon-vyazanoe-polotno-foni-pinterest-3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свит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7" y="4000504"/>
            <a:ext cx="3310127" cy="2436143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39622"/>
            <a:ext cx="227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клубок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143116"/>
            <a:ext cx="1778031" cy="1785440"/>
          </a:xfrm>
          <a:prstGeom prst="rect">
            <a:avLst/>
          </a:prstGeom>
        </p:spPr>
      </p:pic>
      <p:pic>
        <p:nvPicPr>
          <p:cNvPr id="10" name="Рисунок 9" descr="крючо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285992"/>
            <a:ext cx="1500372" cy="1499943"/>
          </a:xfrm>
          <a:prstGeom prst="rect">
            <a:avLst/>
          </a:prstGeom>
        </p:spPr>
      </p:pic>
      <p:pic>
        <p:nvPicPr>
          <p:cNvPr id="12" name="Рисунок 11" descr="спицы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86512" y="2000240"/>
            <a:ext cx="1794555" cy="17945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488" y="357166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Цифры, чёрточки на мне,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бока прямые,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Помогу вам избежать,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Линии кривые!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Picture backgroun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6000768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-k-1-wrong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122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</cp:lastModifiedBy>
  <cp:revision>57</cp:revision>
  <dcterms:created xsi:type="dcterms:W3CDTF">2024-09-03T07:21:52Z</dcterms:created>
  <dcterms:modified xsi:type="dcterms:W3CDTF">2024-11-27T11:03:42Z</dcterms:modified>
</cp:coreProperties>
</file>