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65" r:id="rId6"/>
    <p:sldId id="266" r:id="rId7"/>
    <p:sldId id="267" r:id="rId8"/>
    <p:sldId id="268" r:id="rId9"/>
    <p:sldId id="270" r:id="rId10"/>
    <p:sldId id="271" r:id="rId11"/>
    <p:sldId id="273" r:id="rId12"/>
    <p:sldId id="272" r:id="rId13"/>
    <p:sldId id="274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62" r:id="rId25"/>
    <p:sldId id="286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F868"/>
    <a:srgbClr val="66FFFF"/>
    <a:srgbClr val="6E31BF"/>
    <a:srgbClr val="FF00FF"/>
    <a:srgbClr val="66FF33"/>
    <a:srgbClr val="D1154B"/>
    <a:srgbClr val="F27C1A"/>
    <a:srgbClr val="33CCCC"/>
    <a:srgbClr val="FFCCFF"/>
    <a:srgbClr val="E53B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audio" Target="../media/audio2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audio" Target="../media/audio2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audio" Target="../media/audio2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audio" Target="../media/audio2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audio" Target="../media/audio2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audio" Target="../media/audio2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audio" Target="../media/audio1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2.wav"/><Relationship Id="rId4" Type="http://schemas.openxmlformats.org/officeDocument/2006/relationships/audio" Target="../media/audio1.wav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audio" Target="../media/audio2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png"/><Relationship Id="rId4" Type="http://schemas.openxmlformats.org/officeDocument/2006/relationships/audio" Target="../media/audio2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png"/><Relationship Id="rId4" Type="http://schemas.openxmlformats.org/officeDocument/2006/relationships/audio" Target="../media/audio2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png"/><Relationship Id="rId4" Type="http://schemas.openxmlformats.org/officeDocument/2006/relationships/audio" Target="../media/audio2.wav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yandex.ru/images/search?p=6&amp;text=&#1088;&#1072;&#1089;&#1082;&#1088;&#1072;&#1089;&#1082;&#1080;&amp;noreask=1&amp;img_url=https://www.dessin-colorier.com/img/coloriage-chat-potte-imprimer-gratuit-1-2975x4200-10493.png&amp;pos=257&amp;rpt=simage&amp;lr=213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2.wav"/><Relationship Id="rId4" Type="http://schemas.openxmlformats.org/officeDocument/2006/relationships/hyperlink" Target="https://yandex.ru/images/search?img_url=https://ds04.infourok.ru/uploads/ex/117e/0002bd15-619ec0b3/hello_html_m3bb32015.jpg&amp;text=&#1096;&#1072;&#1073;&#1083;&#1086;&#1085;%20&#1076;&#1083;&#1103;%20&#1076;&#1077;&#1090;&#1089;&#1082;&#1080;&#1093;%20&#1087;&#1088;&#1077;&#1079;&#1077;&#1085;&#1090;&#1072;&#1094;&#1080;&#1081;%20&#1089;&#1082;&#1072;&#1095;&#1072;&#1090;&#1100;%20&#1073;&#1077;&#1089;&#1087;&#1083;&#1072;&#1090;&#1085;&#1086;&amp;noreask=1&amp;pos=1&amp;lr=213&amp;rpt=simag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audio" Target="../media/audio2.wav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audio" Target="../media/audio1.wav"/><Relationship Id="rId4" Type="http://schemas.openxmlformats.org/officeDocument/2006/relationships/audio" Target="../media/audio2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pedagogi\Desktop\56214544074a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9409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699792" y="2636912"/>
            <a:ext cx="3456384" cy="829994"/>
          </a:xfrm>
          <a:prstGeom prst="rect">
            <a:avLst/>
          </a:prstGeom>
          <a:solidFill>
            <a:srgbClr val="FFC000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Интерактивный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тренажер по математике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879812" y="3639324"/>
            <a:ext cx="3096344" cy="1008112"/>
          </a:xfrm>
          <a:prstGeom prst="roundRect">
            <a:avLst/>
          </a:prstGeom>
          <a:solidFill>
            <a:srgbClr val="FFC000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Автор: Кулясова Светлана Николаевна, </a:t>
            </a:r>
          </a:p>
          <a:p>
            <a:pPr algn="ctr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оциальный педагог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614286" y="1052736"/>
            <a:ext cx="3528392" cy="1224136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Adventure" pitchFamily="2" charset="0"/>
              </a:rPr>
              <a:t>ОГБУ «Реабилитационный центр для детей и подростков с ограниченными возможностями имени В.З. Гетманского»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Adventure" pitchFamily="2" charset="0"/>
            </a:endParaRPr>
          </a:p>
        </p:txBody>
      </p:sp>
      <p:sp>
        <p:nvSpPr>
          <p:cNvPr id="8" name="Выгнутая вверх стрелка 7">
            <a:hlinkClick r:id="" action="ppaction://hlinkshowjump?jump=nextslide"/>
          </p:cNvPr>
          <p:cNvSpPr/>
          <p:nvPr/>
        </p:nvSpPr>
        <p:spPr>
          <a:xfrm>
            <a:off x="6286512" y="3786190"/>
            <a:ext cx="573210" cy="357190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edagogi\Desktop\56214544074a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33" y="0"/>
            <a:ext cx="9123667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928926" y="1000108"/>
            <a:ext cx="2520280" cy="648072"/>
          </a:xfrm>
          <a:prstGeom prst="rect">
            <a:avLst/>
          </a:prstGeom>
          <a:solidFill>
            <a:srgbClr val="FFC000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6+6</a:t>
            </a:r>
            <a:endParaRPr lang="ru-RU" sz="40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7-конечная звезда 10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1714480" y="2643182"/>
            <a:ext cx="1214446" cy="1071570"/>
          </a:xfrm>
          <a:prstGeom prst="star7">
            <a:avLst/>
          </a:prstGeom>
          <a:solidFill>
            <a:srgbClr val="66FFFF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7-конечная звезда 11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3143240" y="3286124"/>
            <a:ext cx="1214446" cy="1000132"/>
          </a:xfrm>
          <a:prstGeom prst="star7">
            <a:avLst/>
          </a:prstGeom>
          <a:solidFill>
            <a:srgbClr val="66FF33"/>
          </a:solidFill>
          <a:ln>
            <a:solidFill>
              <a:srgbClr val="0086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7-конечная звезда 12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3143240" y="1928802"/>
            <a:ext cx="1214446" cy="1071570"/>
          </a:xfrm>
          <a:prstGeom prst="star7">
            <a:avLst/>
          </a:prstGeom>
          <a:solidFill>
            <a:srgbClr val="3B80E5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" action="ppaction://hlinkshowjump?jump=nextslide">
                  <a:snd r:embed="rId4" name="chimes.wav"/>
                </a:hlinkClick>
              </a:rPr>
              <a:t>12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кот.9png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72066" y="1714488"/>
            <a:ext cx="1872341" cy="2500330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edagogi\Desktop\56214544074a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33" y="0"/>
            <a:ext cx="9123667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928926" y="1000108"/>
            <a:ext cx="2520280" cy="648072"/>
          </a:xfrm>
          <a:prstGeom prst="rect">
            <a:avLst/>
          </a:prstGeom>
          <a:solidFill>
            <a:srgbClr val="FFC000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9+4</a:t>
            </a:r>
            <a:endParaRPr lang="ru-RU" sz="40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7-конечная звезда 10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1714480" y="2643182"/>
            <a:ext cx="1214446" cy="1071570"/>
          </a:xfrm>
          <a:prstGeom prst="star7">
            <a:avLst/>
          </a:prstGeom>
          <a:solidFill>
            <a:srgbClr val="66FF33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" action="ppaction://noaction">
                  <a:snd r:embed="rId3" name="drumroll.wav"/>
                </a:hlinkClick>
              </a:rPr>
              <a:t>15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7-конечная звезда 11">
            <a:hlinkClick r:id="" action="ppaction://hlinkshowjump?jump=nextslide">
              <a:snd r:embed="rId4" name="chimes.wav"/>
            </a:hlinkClick>
          </p:cNvPr>
          <p:cNvSpPr/>
          <p:nvPr/>
        </p:nvSpPr>
        <p:spPr>
          <a:xfrm>
            <a:off x="3143240" y="3286124"/>
            <a:ext cx="1214446" cy="1000132"/>
          </a:xfrm>
          <a:prstGeom prst="star7">
            <a:avLst/>
          </a:prstGeom>
          <a:solidFill>
            <a:srgbClr val="FF00FF"/>
          </a:solidFill>
          <a:ln>
            <a:solidFill>
              <a:srgbClr val="E53B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7-конечная звезда 12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3143240" y="1928802"/>
            <a:ext cx="1214446" cy="1071570"/>
          </a:xfrm>
          <a:prstGeom prst="star7">
            <a:avLst/>
          </a:prstGeom>
          <a:solidFill>
            <a:srgbClr val="35CDEB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" action="ppaction://noaction">
                  <a:snd r:embed="rId3" name="drumroll.wav"/>
                </a:hlinkClick>
              </a:rPr>
              <a:t>12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кот.10png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57752" y="1714488"/>
            <a:ext cx="1928826" cy="2575762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edagogi\Desktop\56214544074a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33" y="0"/>
            <a:ext cx="9123667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928926" y="1000108"/>
            <a:ext cx="2520280" cy="648072"/>
          </a:xfrm>
          <a:prstGeom prst="rect">
            <a:avLst/>
          </a:prstGeom>
          <a:solidFill>
            <a:srgbClr val="FFC000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7+9</a:t>
            </a:r>
            <a:endParaRPr lang="ru-RU" sz="40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7-конечная звезда 10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1714480" y="2643182"/>
            <a:ext cx="1214446" cy="1071570"/>
          </a:xfrm>
          <a:prstGeom prst="star7">
            <a:avLst/>
          </a:prstGeom>
          <a:solidFill>
            <a:srgbClr val="FFFF00"/>
          </a:solidFill>
          <a:ln>
            <a:solidFill>
              <a:srgbClr val="D115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7-конечная звезда 11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3143240" y="3286124"/>
            <a:ext cx="1214446" cy="1000132"/>
          </a:xfrm>
          <a:prstGeom prst="star7">
            <a:avLst/>
          </a:prstGeom>
          <a:solidFill>
            <a:srgbClr val="00B050"/>
          </a:solidFill>
          <a:ln>
            <a:solidFill>
              <a:srgbClr val="0086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" action="ppaction://hlinkshowjump?jump=nextslide">
                  <a:snd r:embed="rId4" name="chimes.wav"/>
                </a:hlinkClick>
              </a:rPr>
              <a:t>16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7-конечная звезда 12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3143240" y="1928802"/>
            <a:ext cx="1214446" cy="1071570"/>
          </a:xfrm>
          <a:prstGeom prst="star7">
            <a:avLst/>
          </a:prstGeom>
          <a:solidFill>
            <a:srgbClr val="E53BD1"/>
          </a:solidFill>
          <a:ln>
            <a:solidFill>
              <a:srgbClr val="380C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кот.p11ng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29190" y="1714488"/>
            <a:ext cx="1928725" cy="2575626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edagogi\Desktop\56214544074a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33" y="0"/>
            <a:ext cx="9123667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928926" y="1000108"/>
            <a:ext cx="2520280" cy="648072"/>
          </a:xfrm>
          <a:prstGeom prst="rect">
            <a:avLst/>
          </a:prstGeom>
          <a:solidFill>
            <a:srgbClr val="FFC000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11-3</a:t>
            </a:r>
            <a:endParaRPr lang="ru-RU" sz="40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7-конечная звезда 10">
            <a:hlinkClick r:id="" action="ppaction://hlinkshowjump?jump=nextslide">
              <a:snd r:embed="rId3" name="chimes.wav"/>
            </a:hlinkClick>
          </p:cNvPr>
          <p:cNvSpPr/>
          <p:nvPr/>
        </p:nvSpPr>
        <p:spPr>
          <a:xfrm>
            <a:off x="1714480" y="2643182"/>
            <a:ext cx="1214446" cy="1071570"/>
          </a:xfrm>
          <a:prstGeom prst="star7">
            <a:avLst/>
          </a:prstGeom>
          <a:solidFill>
            <a:srgbClr val="FF00FF"/>
          </a:solidFill>
          <a:ln>
            <a:solidFill>
              <a:srgbClr val="D115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7-конечная звезда 11">
            <a:hlinkClick r:id="" action="ppaction://noaction">
              <a:snd r:embed="rId4" name="drumroll.wav"/>
            </a:hlinkClick>
          </p:cNvPr>
          <p:cNvSpPr/>
          <p:nvPr/>
        </p:nvSpPr>
        <p:spPr>
          <a:xfrm>
            <a:off x="3143240" y="3286124"/>
            <a:ext cx="1214446" cy="1000132"/>
          </a:xfrm>
          <a:prstGeom prst="star7">
            <a:avLst/>
          </a:prstGeom>
          <a:solidFill>
            <a:srgbClr val="FFFF00"/>
          </a:solidFill>
          <a:ln>
            <a:solidFill>
              <a:srgbClr val="E53B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7-конечная звезда 12">
            <a:hlinkClick r:id="" action="ppaction://noaction">
              <a:snd r:embed="rId4" name="drumroll.wav"/>
            </a:hlinkClick>
          </p:cNvPr>
          <p:cNvSpPr/>
          <p:nvPr/>
        </p:nvSpPr>
        <p:spPr>
          <a:xfrm>
            <a:off x="3143240" y="1928802"/>
            <a:ext cx="1214446" cy="1071570"/>
          </a:xfrm>
          <a:prstGeom prst="star7">
            <a:avLst/>
          </a:prstGeom>
          <a:solidFill>
            <a:srgbClr val="35CDEB"/>
          </a:solidFill>
          <a:ln>
            <a:solidFill>
              <a:srgbClr val="380C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кот12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00628" y="1714488"/>
            <a:ext cx="1854830" cy="2476947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edagogi\Desktop\56214544074a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33" y="0"/>
            <a:ext cx="9123667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928926" y="1000108"/>
            <a:ext cx="2520280" cy="648072"/>
          </a:xfrm>
          <a:prstGeom prst="rect">
            <a:avLst/>
          </a:prstGeom>
          <a:solidFill>
            <a:srgbClr val="FFC000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12-4</a:t>
            </a:r>
            <a:endParaRPr lang="ru-RU" sz="40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7-конечная звезда 10">
            <a:hlinkClick r:id="" action="ppaction://hlinkshowjump?jump=nextslide">
              <a:snd r:embed="rId3" name="chimes.wav"/>
            </a:hlinkClick>
          </p:cNvPr>
          <p:cNvSpPr/>
          <p:nvPr/>
        </p:nvSpPr>
        <p:spPr>
          <a:xfrm>
            <a:off x="1714480" y="2643182"/>
            <a:ext cx="1214446" cy="1071570"/>
          </a:xfrm>
          <a:prstGeom prst="star7">
            <a:avLst/>
          </a:prstGeom>
          <a:solidFill>
            <a:srgbClr val="66FFFF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7-конечная звезда 11">
            <a:hlinkClick r:id="" action="ppaction://noaction">
              <a:snd r:embed="rId4" name="drumroll.wav"/>
            </a:hlinkClick>
          </p:cNvPr>
          <p:cNvSpPr/>
          <p:nvPr/>
        </p:nvSpPr>
        <p:spPr>
          <a:xfrm>
            <a:off x="3143240" y="3286124"/>
            <a:ext cx="1214446" cy="1000132"/>
          </a:xfrm>
          <a:prstGeom prst="star7">
            <a:avLst/>
          </a:prstGeom>
          <a:solidFill>
            <a:srgbClr val="FFCCFF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7-конечная звезда 12">
            <a:hlinkClick r:id="" action="ppaction://noaction">
              <a:snd r:embed="rId4" name="drumroll.wav"/>
            </a:hlinkClick>
          </p:cNvPr>
          <p:cNvSpPr/>
          <p:nvPr/>
        </p:nvSpPr>
        <p:spPr>
          <a:xfrm>
            <a:off x="3143240" y="1928802"/>
            <a:ext cx="1214446" cy="1071570"/>
          </a:xfrm>
          <a:prstGeom prst="star7">
            <a:avLst/>
          </a:prstGeom>
          <a:solidFill>
            <a:srgbClr val="FFFF00"/>
          </a:solidFill>
          <a:ln>
            <a:solidFill>
              <a:srgbClr val="380C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кот.13png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00628" y="1714488"/>
            <a:ext cx="1890283" cy="2524291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edagogi\Desktop\56214544074a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33" y="0"/>
            <a:ext cx="9123667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928926" y="1000108"/>
            <a:ext cx="2520280" cy="648072"/>
          </a:xfrm>
          <a:prstGeom prst="rect">
            <a:avLst/>
          </a:prstGeom>
          <a:solidFill>
            <a:srgbClr val="FFC000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17-8</a:t>
            </a:r>
            <a:endParaRPr lang="ru-RU" sz="40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7-конечная звезда 10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1714480" y="2643182"/>
            <a:ext cx="1214446" cy="1071570"/>
          </a:xfrm>
          <a:prstGeom prst="star7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7-конечная звезда 11">
            <a:hlinkClick r:id="" action="ppaction://hlinkshowjump?jump=nextslide">
              <a:snd r:embed="rId4" name="chimes.wav"/>
            </a:hlinkClick>
          </p:cNvPr>
          <p:cNvSpPr/>
          <p:nvPr/>
        </p:nvSpPr>
        <p:spPr>
          <a:xfrm>
            <a:off x="3143240" y="3286124"/>
            <a:ext cx="1214446" cy="1000132"/>
          </a:xfrm>
          <a:prstGeom prst="star7">
            <a:avLst/>
          </a:prstGeom>
          <a:solidFill>
            <a:srgbClr val="FF00FF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7-конечная звезда 12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3143240" y="1928802"/>
            <a:ext cx="1214446" cy="1071570"/>
          </a:xfrm>
          <a:prstGeom prst="star7">
            <a:avLst/>
          </a:prstGeom>
          <a:solidFill>
            <a:srgbClr val="66FFFF"/>
          </a:solidFill>
          <a:ln>
            <a:solidFill>
              <a:srgbClr val="380C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" action="ppaction://noaction">
                  <a:snd r:embed="rId3" name="drumroll.wav"/>
                </a:hlinkClick>
              </a:rPr>
              <a:t>8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кот14png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29190" y="1714488"/>
            <a:ext cx="1925835" cy="2571768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edagogi\Desktop\56214544074a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33" y="0"/>
            <a:ext cx="9123667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928926" y="1000108"/>
            <a:ext cx="2520280" cy="648072"/>
          </a:xfrm>
          <a:prstGeom prst="rect">
            <a:avLst/>
          </a:prstGeom>
          <a:solidFill>
            <a:srgbClr val="FFC000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3+8</a:t>
            </a:r>
            <a:endParaRPr lang="ru-RU" sz="40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7-конечная звезда 10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1714480" y="2643182"/>
            <a:ext cx="1214446" cy="1071570"/>
          </a:xfrm>
          <a:prstGeom prst="star7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" action="ppaction://hlinkshowjump?jump=nextslide">
                  <a:snd r:embed="rId4" name="chimes.wav"/>
                </a:hlinkClick>
              </a:rPr>
              <a:t>11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7-конечная звезда 11">
            <a:hlinkClick r:id="" action="ppaction://hlinkshowjump?jump=nextslide">
              <a:snd r:embed="rId4" name="chimes.wav"/>
            </a:hlinkClick>
          </p:cNvPr>
          <p:cNvSpPr/>
          <p:nvPr/>
        </p:nvSpPr>
        <p:spPr>
          <a:xfrm>
            <a:off x="3143240" y="3286124"/>
            <a:ext cx="1214446" cy="1000132"/>
          </a:xfrm>
          <a:prstGeom prst="star7">
            <a:avLst/>
          </a:prstGeom>
          <a:solidFill>
            <a:srgbClr val="66FFFF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" action="ppaction://noaction">
                  <a:snd r:embed="rId3" name="drumroll.wav"/>
                </a:hlinkClick>
              </a:rPr>
              <a:t>14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7-конечная звезда 12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3143240" y="1928802"/>
            <a:ext cx="1214446" cy="1071570"/>
          </a:xfrm>
          <a:prstGeom prst="star7">
            <a:avLst/>
          </a:prstGeom>
          <a:solidFill>
            <a:srgbClr val="66FF33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" action="ppaction://noaction">
                  <a:snd r:embed="rId3" name="drumroll.wav"/>
                </a:hlinkClick>
              </a:rPr>
              <a:t>13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кот15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00628" y="1714488"/>
            <a:ext cx="1857388" cy="248036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edagogi\Desktop\56214544074a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33" y="0"/>
            <a:ext cx="9123667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928926" y="1000108"/>
            <a:ext cx="2520280" cy="648072"/>
          </a:xfrm>
          <a:prstGeom prst="rect">
            <a:avLst/>
          </a:prstGeom>
          <a:solidFill>
            <a:srgbClr val="FFC000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6+7</a:t>
            </a:r>
            <a:endParaRPr lang="ru-RU" sz="40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7-конечная звезда 10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1714480" y="2643182"/>
            <a:ext cx="1214446" cy="1071570"/>
          </a:xfrm>
          <a:prstGeom prst="star7">
            <a:avLst/>
          </a:prstGeom>
          <a:solidFill>
            <a:srgbClr val="28F868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7-конечная звезда 11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3143240" y="3286124"/>
            <a:ext cx="1214446" cy="1000132"/>
          </a:xfrm>
          <a:prstGeom prst="star7">
            <a:avLst/>
          </a:prstGeom>
          <a:solidFill>
            <a:srgbClr val="33CCCC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" action="ppaction://noaction">
                  <a:snd r:embed="rId3" name="drumroll.wav"/>
                </a:hlinkClick>
              </a:rPr>
              <a:t>14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7-конечная звезда 12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3143240" y="1928802"/>
            <a:ext cx="1214446" cy="1071570"/>
          </a:xfrm>
          <a:prstGeom prst="star7">
            <a:avLst/>
          </a:prstGeom>
          <a:solidFill>
            <a:srgbClr val="E53BD1"/>
          </a:solidFill>
          <a:ln>
            <a:solidFill>
              <a:srgbClr val="D115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" action="ppaction://hlinkshowjump?jump=nextslide">
                  <a:snd r:embed="rId4" name="chimes.wav"/>
                </a:hlinkClick>
              </a:rPr>
              <a:t>13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кот.16png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00628" y="1714488"/>
            <a:ext cx="1872340" cy="2500330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edagogi\Desktop\56214544074a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33" y="0"/>
            <a:ext cx="9123667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928926" y="1000108"/>
            <a:ext cx="2520280" cy="648072"/>
          </a:xfrm>
          <a:prstGeom prst="rect">
            <a:avLst/>
          </a:prstGeom>
          <a:solidFill>
            <a:srgbClr val="FFC000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16-7</a:t>
            </a:r>
            <a:endParaRPr lang="ru-RU" sz="40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7-конечная звезда 10">
            <a:hlinkClick r:id="" action="ppaction://hlinkshowjump?jump=nextslide">
              <a:snd r:embed="rId3" name="chimes.wav"/>
            </a:hlinkClick>
          </p:cNvPr>
          <p:cNvSpPr/>
          <p:nvPr/>
        </p:nvSpPr>
        <p:spPr>
          <a:xfrm>
            <a:off x="1714480" y="2643182"/>
            <a:ext cx="1214446" cy="1071570"/>
          </a:xfrm>
          <a:prstGeom prst="star7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7-конечная звезда 11">
            <a:hlinkClick r:id="" action="ppaction://noaction">
              <a:snd r:embed="rId4" name="drumroll.wav"/>
            </a:hlinkClick>
          </p:cNvPr>
          <p:cNvSpPr/>
          <p:nvPr/>
        </p:nvSpPr>
        <p:spPr>
          <a:xfrm>
            <a:off x="3143240" y="3286124"/>
            <a:ext cx="1214446" cy="1000132"/>
          </a:xfrm>
          <a:prstGeom prst="star7">
            <a:avLst/>
          </a:prstGeom>
          <a:solidFill>
            <a:srgbClr val="FFFF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7-конечная звезда 12">
            <a:hlinkClick r:id="" action="ppaction://noaction">
              <a:snd r:embed="rId4" name="drumroll.wav"/>
            </a:hlinkClick>
          </p:cNvPr>
          <p:cNvSpPr/>
          <p:nvPr/>
        </p:nvSpPr>
        <p:spPr>
          <a:xfrm>
            <a:off x="3143240" y="1928802"/>
            <a:ext cx="1214446" cy="1071570"/>
          </a:xfrm>
          <a:prstGeom prst="star7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кот17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00628" y="1714488"/>
            <a:ext cx="1890282" cy="2524291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edagogi\Desktop\56214544074a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33" y="0"/>
            <a:ext cx="9123667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928926" y="1000108"/>
            <a:ext cx="2520280" cy="648072"/>
          </a:xfrm>
          <a:prstGeom prst="rect">
            <a:avLst/>
          </a:prstGeom>
          <a:solidFill>
            <a:srgbClr val="FFC000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9+5</a:t>
            </a:r>
            <a:endParaRPr lang="ru-RU" sz="40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7-конечная звезда 10">
            <a:hlinkClick r:id="" action="ppaction://hlinkshowjump?jump=nextslide">
              <a:snd r:embed="rId3" name="chimes.wav"/>
            </a:hlinkClick>
          </p:cNvPr>
          <p:cNvSpPr/>
          <p:nvPr/>
        </p:nvSpPr>
        <p:spPr>
          <a:xfrm>
            <a:off x="1714480" y="2643182"/>
            <a:ext cx="1214446" cy="1071570"/>
          </a:xfrm>
          <a:prstGeom prst="star7">
            <a:avLst/>
          </a:prstGeom>
          <a:solidFill>
            <a:schemeClr val="accent4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" action="ppaction://noaction">
                  <a:snd r:embed="rId4" name="drumroll.wav"/>
                </a:hlinkClick>
              </a:rPr>
              <a:t>13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7-конечная звезда 11">
            <a:hlinkClick r:id="" action="ppaction://noaction">
              <a:snd r:embed="rId4" name="drumroll.wav"/>
            </a:hlinkClick>
          </p:cNvPr>
          <p:cNvSpPr/>
          <p:nvPr/>
        </p:nvSpPr>
        <p:spPr>
          <a:xfrm>
            <a:off x="3143240" y="3286124"/>
            <a:ext cx="1214446" cy="1000132"/>
          </a:xfrm>
          <a:prstGeom prst="star7">
            <a:avLst/>
          </a:prstGeom>
          <a:solidFill>
            <a:srgbClr val="E53BD1"/>
          </a:solidFill>
          <a:ln>
            <a:solidFill>
              <a:srgbClr val="6E31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" action="ppaction://hlinkshowjump?jump=nextslide">
                  <a:snd r:embed="rId3" name="chimes.wav"/>
                </a:hlinkClick>
              </a:rPr>
              <a:t>14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7-конечная звезда 12">
            <a:hlinkClick r:id="" action="ppaction://noaction">
              <a:snd r:embed="rId4" name="drumroll.wav"/>
            </a:hlinkClick>
          </p:cNvPr>
          <p:cNvSpPr/>
          <p:nvPr/>
        </p:nvSpPr>
        <p:spPr>
          <a:xfrm>
            <a:off x="3143240" y="1928802"/>
            <a:ext cx="1214446" cy="1071570"/>
          </a:xfrm>
          <a:prstGeom prst="star7">
            <a:avLst/>
          </a:prstGeom>
          <a:solidFill>
            <a:srgbClr val="00B0F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кот18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00628" y="1714488"/>
            <a:ext cx="1872772" cy="2500908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edagogi\Desktop\56214544074a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33" y="0"/>
            <a:ext cx="9123667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928926" y="1000108"/>
            <a:ext cx="2520280" cy="648072"/>
          </a:xfrm>
          <a:prstGeom prst="rect">
            <a:avLst/>
          </a:prstGeom>
          <a:solidFill>
            <a:srgbClr val="FFC000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12-6</a:t>
            </a:r>
            <a:endParaRPr lang="ru-RU" sz="40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929190" y="1714488"/>
            <a:ext cx="1928826" cy="2428892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7-конечная звезда 10">
            <a:hlinkClick r:id="" action="ppaction://noaction">
              <a:snd r:embed="rId4" name="drumroll.wav"/>
            </a:hlinkClick>
          </p:cNvPr>
          <p:cNvSpPr/>
          <p:nvPr/>
        </p:nvSpPr>
        <p:spPr>
          <a:xfrm>
            <a:off x="1714480" y="2643182"/>
            <a:ext cx="1143008" cy="1000132"/>
          </a:xfrm>
          <a:prstGeom prst="star7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4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7-конечная звезда 11"/>
          <p:cNvSpPr/>
          <p:nvPr/>
        </p:nvSpPr>
        <p:spPr>
          <a:xfrm>
            <a:off x="3143240" y="3286124"/>
            <a:ext cx="1143008" cy="1000132"/>
          </a:xfrm>
          <a:prstGeom prst="star7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" action="ppaction://noaction">
                  <a:snd r:embed="rId4" name="drumroll.wav"/>
                </a:hlinkClick>
              </a:rPr>
              <a:t>5</a:t>
            </a:r>
            <a:endParaRPr lang="ru-RU" sz="4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7-конечная звезда 12"/>
          <p:cNvSpPr/>
          <p:nvPr/>
        </p:nvSpPr>
        <p:spPr>
          <a:xfrm>
            <a:off x="3143240" y="1928802"/>
            <a:ext cx="1143008" cy="1000132"/>
          </a:xfrm>
          <a:prstGeom prst="star7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" action="ppaction://hlinkshowjump?jump=nextslide">
                  <a:snd r:embed="rId5" name="chimes.wav"/>
                </a:hlinkClick>
              </a:rPr>
              <a:t>6</a:t>
            </a:r>
            <a:endParaRPr lang="ru-RU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edagogi\Desktop\56214544074a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33" y="0"/>
            <a:ext cx="9123667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928926" y="1000108"/>
            <a:ext cx="2520280" cy="648072"/>
          </a:xfrm>
          <a:prstGeom prst="rect">
            <a:avLst/>
          </a:prstGeom>
          <a:solidFill>
            <a:srgbClr val="FFC000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12-5</a:t>
            </a:r>
            <a:endParaRPr lang="ru-RU" sz="40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7-конечная звезда 10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1714480" y="2643182"/>
            <a:ext cx="1214446" cy="1071570"/>
          </a:xfrm>
          <a:prstGeom prst="star7">
            <a:avLst/>
          </a:prstGeom>
          <a:solidFill>
            <a:srgbClr val="33CCCC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7-конечная звезда 11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3143240" y="3286124"/>
            <a:ext cx="1214446" cy="1000132"/>
          </a:xfrm>
          <a:prstGeom prst="star7">
            <a:avLst/>
          </a:prstGeom>
          <a:solidFill>
            <a:srgbClr val="F27C1A"/>
          </a:solidFill>
          <a:ln>
            <a:solidFill>
              <a:srgbClr val="D115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7-конечная звезда 12">
            <a:hlinkClick r:id="" action="ppaction://hlinkshowjump?jump=nextslide">
              <a:snd r:embed="rId4" name="chimes.wav"/>
            </a:hlinkClick>
          </p:cNvPr>
          <p:cNvSpPr/>
          <p:nvPr/>
        </p:nvSpPr>
        <p:spPr>
          <a:xfrm>
            <a:off x="3143240" y="1928802"/>
            <a:ext cx="1214446" cy="1071570"/>
          </a:xfrm>
          <a:prstGeom prst="star7">
            <a:avLst/>
          </a:prstGeom>
          <a:solidFill>
            <a:srgbClr val="FFCCFF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кот.19png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00628" y="1714488"/>
            <a:ext cx="1928826" cy="2575762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edagogi\Desktop\56214544074a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33" y="0"/>
            <a:ext cx="9123667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928926" y="1000108"/>
            <a:ext cx="2520280" cy="648072"/>
          </a:xfrm>
          <a:prstGeom prst="rect">
            <a:avLst/>
          </a:prstGeom>
          <a:solidFill>
            <a:srgbClr val="FFC000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13-8</a:t>
            </a:r>
            <a:endParaRPr lang="ru-RU" sz="40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7-конечная звезда 10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1714480" y="2643182"/>
            <a:ext cx="1214446" cy="1071570"/>
          </a:xfrm>
          <a:prstGeom prst="star7">
            <a:avLst/>
          </a:prstGeom>
          <a:solidFill>
            <a:srgbClr val="00B0F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7-конечная звезда 11">
            <a:hlinkClick r:id="" action="ppaction://hlinkshowjump?jump=nextslide">
              <a:snd r:embed="rId4" name="chimes.wav"/>
            </a:hlinkClick>
          </p:cNvPr>
          <p:cNvSpPr/>
          <p:nvPr/>
        </p:nvSpPr>
        <p:spPr>
          <a:xfrm>
            <a:off x="3143240" y="3286124"/>
            <a:ext cx="1214446" cy="1000132"/>
          </a:xfrm>
          <a:prstGeom prst="star7">
            <a:avLst/>
          </a:prstGeom>
          <a:solidFill>
            <a:srgbClr val="66FFFF"/>
          </a:solidFill>
          <a:ln>
            <a:solidFill>
              <a:srgbClr val="D115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7-конечная звезда 12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3143240" y="1928802"/>
            <a:ext cx="1214446" cy="1071570"/>
          </a:xfrm>
          <a:prstGeom prst="star7">
            <a:avLst/>
          </a:prstGeom>
          <a:solidFill>
            <a:srgbClr val="FF00FF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Рисунок1png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00628" y="1714488"/>
            <a:ext cx="1900240" cy="254538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edagogi\Desktop\56214544074a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33" y="0"/>
            <a:ext cx="9123667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928926" y="1000108"/>
            <a:ext cx="2520280" cy="648072"/>
          </a:xfrm>
          <a:prstGeom prst="rect">
            <a:avLst/>
          </a:prstGeom>
          <a:solidFill>
            <a:srgbClr val="FFC000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5+8</a:t>
            </a:r>
            <a:endParaRPr lang="ru-RU" sz="40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7-конечная звезда 10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1714480" y="2643182"/>
            <a:ext cx="1214446" cy="1071570"/>
          </a:xfrm>
          <a:prstGeom prst="star7">
            <a:avLst/>
          </a:prstGeom>
          <a:solidFill>
            <a:srgbClr val="6E31BF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7-конечная звезда 11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3143240" y="3286124"/>
            <a:ext cx="1214446" cy="1000132"/>
          </a:xfrm>
          <a:prstGeom prst="star7">
            <a:avLst/>
          </a:prstGeom>
          <a:solidFill>
            <a:srgbClr val="FF00FF"/>
          </a:solidFill>
          <a:ln>
            <a:solidFill>
              <a:srgbClr val="D115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7-конечная звезда 12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3143240" y="1928802"/>
            <a:ext cx="1214446" cy="1071570"/>
          </a:xfrm>
          <a:prstGeom prst="star7">
            <a:avLst/>
          </a:prstGeom>
          <a:solidFill>
            <a:srgbClr val="66FF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" action="ppaction://hlinkshowjump?jump=nextslide">
                  <a:snd r:embed="rId4" name="chimes.wav"/>
                </a:hlinkClick>
              </a:rPr>
              <a:t>13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Рисунок3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00628" y="1714488"/>
            <a:ext cx="1931405" cy="2587128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edagogi\Desktop\56214544074a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33" y="0"/>
            <a:ext cx="9123667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928926" y="1000108"/>
            <a:ext cx="2520280" cy="648072"/>
          </a:xfrm>
          <a:prstGeom prst="rect">
            <a:avLst/>
          </a:prstGeom>
          <a:solidFill>
            <a:srgbClr val="FFC000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6+4</a:t>
            </a:r>
            <a:endParaRPr lang="ru-RU" sz="40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7-конечная звезда 10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1714480" y="2643182"/>
            <a:ext cx="1214446" cy="1071570"/>
          </a:xfrm>
          <a:prstGeom prst="star7">
            <a:avLst/>
          </a:prstGeom>
          <a:solidFill>
            <a:srgbClr val="28F868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7-конечная звезда 11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3143240" y="3286124"/>
            <a:ext cx="1214446" cy="1000132"/>
          </a:xfrm>
          <a:prstGeom prst="star7">
            <a:avLst/>
          </a:prstGeom>
          <a:solidFill>
            <a:srgbClr val="66FFFF"/>
          </a:solidFill>
          <a:ln>
            <a:solidFill>
              <a:srgbClr val="D115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" action="ppaction://noaction">
                  <a:snd r:embed="rId3" name="drumroll.wav"/>
                </a:hlinkClick>
              </a:rPr>
              <a:t>12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7-конечная звезда 12">
            <a:hlinkClick r:id="" action="ppaction://hlinkshowjump?jump=nextslide">
              <a:snd r:embed="rId4" name="chimes.wav"/>
            </a:hlinkClick>
          </p:cNvPr>
          <p:cNvSpPr/>
          <p:nvPr/>
        </p:nvSpPr>
        <p:spPr>
          <a:xfrm>
            <a:off x="3143240" y="1928802"/>
            <a:ext cx="1214446" cy="1071570"/>
          </a:xfrm>
          <a:prstGeom prst="star7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Рисунок 13" descr="Рисунок4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80930" y="1714489"/>
            <a:ext cx="1919937" cy="2571768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edagogi\Desktop\56214544074a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23667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857488" y="1285860"/>
            <a:ext cx="2714644" cy="321471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Выноска-облако 4">
            <a:hlinkClick r:id="" action="ppaction://hlinkshowjump?jump=firstslide"/>
          </p:cNvPr>
          <p:cNvSpPr/>
          <p:nvPr/>
        </p:nvSpPr>
        <p:spPr>
          <a:xfrm rot="5168485">
            <a:off x="5751840" y="3096708"/>
            <a:ext cx="1091145" cy="807461"/>
          </a:xfrm>
          <a:prstGeom prst="cloudCallout">
            <a:avLst>
              <a:gd name="adj1" fmla="val -47402"/>
              <a:gd name="adj2" fmla="val 230123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edagogi\Desktop\56214544074a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33" y="0"/>
            <a:ext cx="9123667" cy="68580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357554" y="1071546"/>
            <a:ext cx="2054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Интернет-ресурсы: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00430" y="1428736"/>
            <a:ext cx="1571636" cy="5000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hlinkClick r:id="rId3"/>
            </a:endParaRPr>
          </a:p>
          <a:p>
            <a:pPr algn="ctr"/>
            <a:r>
              <a:rPr lang="ru-RU" dirty="0" smtClean="0">
                <a:hlinkClick r:id="rId3"/>
              </a:rPr>
              <a:t>котик</a:t>
            </a: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500430" y="2071678"/>
            <a:ext cx="1571636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4"/>
              </a:rPr>
              <a:t>фон</a:t>
            </a: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13" name="Выгнутая вверх стрелка 12">
            <a:hlinkClick r:id="" action="ppaction://hlinkshowjump?jump=firstslide">
              <a:snd r:embed="rId5" name="chimes.wav"/>
            </a:hlinkClick>
          </p:cNvPr>
          <p:cNvSpPr/>
          <p:nvPr/>
        </p:nvSpPr>
        <p:spPr>
          <a:xfrm>
            <a:off x="6286512" y="3786190"/>
            <a:ext cx="573210" cy="357190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Крест 13">
            <a:hlinkClick r:id="" action="ppaction://hlinkshowjump?jump=endshow"/>
          </p:cNvPr>
          <p:cNvSpPr/>
          <p:nvPr/>
        </p:nvSpPr>
        <p:spPr>
          <a:xfrm rot="2682230">
            <a:off x="6465356" y="1177149"/>
            <a:ext cx="342896" cy="357190"/>
          </a:xfrm>
          <a:prstGeom prst="plus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edagogi\Desktop\56214544074a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33" y="0"/>
            <a:ext cx="9123667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928926" y="1000108"/>
            <a:ext cx="2520280" cy="648072"/>
          </a:xfrm>
          <a:prstGeom prst="rect">
            <a:avLst/>
          </a:prstGeom>
          <a:solidFill>
            <a:srgbClr val="FFC000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13-5</a:t>
            </a:r>
            <a:endParaRPr lang="ru-RU" sz="40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7-конечная звезда 10">
            <a:hlinkClick r:id="" action="ppaction://noaction">
              <a:snd r:embed="rId3" name="whoosh.wav"/>
            </a:hlinkClick>
          </p:cNvPr>
          <p:cNvSpPr/>
          <p:nvPr/>
        </p:nvSpPr>
        <p:spPr>
          <a:xfrm>
            <a:off x="1714480" y="2643182"/>
            <a:ext cx="1143008" cy="1000132"/>
          </a:xfrm>
          <a:prstGeom prst="star7">
            <a:avLst/>
          </a:prstGeom>
          <a:solidFill>
            <a:srgbClr val="92D050"/>
          </a:solidFill>
          <a:ln>
            <a:solidFill>
              <a:srgbClr val="0086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" action="ppaction://noaction">
                  <a:snd r:embed="rId4" name="drumroll.wav"/>
                </a:hlinkClick>
              </a:rPr>
              <a:t>7</a:t>
            </a:r>
            <a:endParaRPr lang="ru-RU" sz="4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7-конечная звезда 11"/>
          <p:cNvSpPr/>
          <p:nvPr/>
        </p:nvSpPr>
        <p:spPr>
          <a:xfrm>
            <a:off x="3143240" y="3286124"/>
            <a:ext cx="1143008" cy="1000132"/>
          </a:xfrm>
          <a:prstGeom prst="star7">
            <a:avLst/>
          </a:prstGeom>
          <a:solidFill>
            <a:srgbClr val="7030A0"/>
          </a:solidFill>
          <a:ln>
            <a:solidFill>
              <a:srgbClr val="380C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" action="ppaction://hlinkshowjump?jump=nextslide">
                  <a:snd r:embed="rId5" name="chimes.wav"/>
                </a:hlinkClick>
              </a:rPr>
              <a:t>8</a:t>
            </a:r>
            <a:endParaRPr lang="ru-RU" sz="4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7-конечная звезда 12"/>
          <p:cNvSpPr/>
          <p:nvPr/>
        </p:nvSpPr>
        <p:spPr>
          <a:xfrm>
            <a:off x="3143240" y="1928802"/>
            <a:ext cx="1143008" cy="1000132"/>
          </a:xfrm>
          <a:prstGeom prst="star7">
            <a:avLst/>
          </a:prstGeom>
          <a:solidFill>
            <a:srgbClr val="66FFFF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" action="ppaction://noaction">
                  <a:snd r:embed="rId4" name="drumroll.wav"/>
                </a:hlinkClick>
              </a:rPr>
              <a:t>6</a:t>
            </a:r>
            <a:endParaRPr lang="ru-RU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кот.2pn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29190" y="1714488"/>
            <a:ext cx="1872772" cy="2500907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edagogi\Desktop\56214544074a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33" y="0"/>
            <a:ext cx="9123667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928926" y="1000108"/>
            <a:ext cx="2520280" cy="648072"/>
          </a:xfrm>
          <a:prstGeom prst="rect">
            <a:avLst/>
          </a:prstGeom>
          <a:solidFill>
            <a:srgbClr val="FFC000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14-7</a:t>
            </a:r>
            <a:endParaRPr lang="ru-RU" sz="40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7-конечная звезда 10">
            <a:hlinkClick r:id="" action="ppaction://noaction">
              <a:snd r:embed="rId3" name="whoosh.wav"/>
            </a:hlinkClick>
          </p:cNvPr>
          <p:cNvSpPr/>
          <p:nvPr/>
        </p:nvSpPr>
        <p:spPr>
          <a:xfrm>
            <a:off x="1714480" y="2643182"/>
            <a:ext cx="1143008" cy="1000132"/>
          </a:xfrm>
          <a:prstGeom prst="star7">
            <a:avLst/>
          </a:prstGeom>
          <a:solidFill>
            <a:srgbClr val="E53BD1"/>
          </a:solidFill>
          <a:ln>
            <a:solidFill>
              <a:srgbClr val="7016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" action="ppaction://hlinkshowjump?jump=nextslide">
                  <a:snd r:embed="rId4" name="chimes.wav"/>
                </a:hlinkClick>
              </a:rPr>
              <a:t>7</a:t>
            </a:r>
            <a:endParaRPr lang="ru-RU" sz="4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7-конечная звезда 11"/>
          <p:cNvSpPr/>
          <p:nvPr/>
        </p:nvSpPr>
        <p:spPr>
          <a:xfrm>
            <a:off x="3143240" y="3286124"/>
            <a:ext cx="1143008" cy="1000132"/>
          </a:xfrm>
          <a:prstGeom prst="star7">
            <a:avLst/>
          </a:prstGeom>
          <a:solidFill>
            <a:srgbClr val="FF0000"/>
          </a:solidFill>
          <a:ln>
            <a:solidFill>
              <a:srgbClr val="D115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" action="ppaction://noaction">
                  <a:snd r:embed="rId5" name="drumroll.wav"/>
                </a:hlinkClick>
              </a:rPr>
              <a:t>4</a:t>
            </a:r>
            <a:endParaRPr lang="ru-RU" sz="4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7-конечная звезда 12"/>
          <p:cNvSpPr/>
          <p:nvPr/>
        </p:nvSpPr>
        <p:spPr>
          <a:xfrm>
            <a:off x="3143240" y="1928802"/>
            <a:ext cx="1143008" cy="1000132"/>
          </a:xfrm>
          <a:prstGeom prst="star7">
            <a:avLst/>
          </a:prstGeom>
          <a:solidFill>
            <a:srgbClr val="FF99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" action="ppaction://noaction">
                  <a:snd r:embed="rId5" name="drumroll.wav"/>
                </a:hlinkClick>
              </a:rPr>
              <a:t>9</a:t>
            </a:r>
            <a:endParaRPr lang="ru-RU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кот.3pn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00628" y="1714488"/>
            <a:ext cx="1926268" cy="2572345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edagogi\Desktop\56214544074a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33" y="0"/>
            <a:ext cx="9123667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928926" y="1000108"/>
            <a:ext cx="2520280" cy="648072"/>
          </a:xfrm>
          <a:prstGeom prst="rect">
            <a:avLst/>
          </a:prstGeom>
          <a:solidFill>
            <a:srgbClr val="FFC000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16-8</a:t>
            </a:r>
            <a:endParaRPr lang="ru-RU" sz="40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7-конечная звезда 10">
            <a:hlinkClick r:id="" action="ppaction://hlinkshowjump?jump=nextslide">
              <a:snd r:embed="rId3" name="chimes.wav"/>
            </a:hlinkClick>
          </p:cNvPr>
          <p:cNvSpPr/>
          <p:nvPr/>
        </p:nvSpPr>
        <p:spPr>
          <a:xfrm>
            <a:off x="1714480" y="2643182"/>
            <a:ext cx="1143008" cy="1000132"/>
          </a:xfrm>
          <a:prstGeom prst="star7">
            <a:avLst/>
          </a:prstGeom>
          <a:solidFill>
            <a:srgbClr val="66FFFF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4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7-конечная звезда 11">
            <a:hlinkClick r:id="" action="ppaction://noaction">
              <a:snd r:embed="rId4" name="drumroll.wav"/>
            </a:hlinkClick>
          </p:cNvPr>
          <p:cNvSpPr/>
          <p:nvPr/>
        </p:nvSpPr>
        <p:spPr>
          <a:xfrm>
            <a:off x="3143240" y="3286124"/>
            <a:ext cx="1143008" cy="1000132"/>
          </a:xfrm>
          <a:prstGeom prst="star7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4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7-конечная звезда 12">
            <a:hlinkClick r:id="" action="ppaction://noaction">
              <a:snd r:embed="rId4" name="drumroll.wav"/>
            </a:hlinkClick>
          </p:cNvPr>
          <p:cNvSpPr/>
          <p:nvPr/>
        </p:nvSpPr>
        <p:spPr>
          <a:xfrm>
            <a:off x="3143240" y="1928802"/>
            <a:ext cx="1143008" cy="1000132"/>
          </a:xfrm>
          <a:prstGeom prst="star7">
            <a:avLst/>
          </a:prstGeom>
          <a:solidFill>
            <a:srgbClr val="E53BD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кот4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85676" y="1714489"/>
            <a:ext cx="1872340" cy="2500330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edagogi\Desktop\56214544074a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33" y="0"/>
            <a:ext cx="9123667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928926" y="1000108"/>
            <a:ext cx="2520280" cy="648072"/>
          </a:xfrm>
          <a:prstGeom prst="rect">
            <a:avLst/>
          </a:prstGeom>
          <a:solidFill>
            <a:srgbClr val="FFC000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8+8</a:t>
            </a:r>
            <a:endParaRPr lang="ru-RU" sz="40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7-конечная звезда 10">
            <a:hlinkClick r:id="" action="ppaction://hlinkshowjump?jump=nextslide">
              <a:snd r:embed="rId3" name="chimes.wav"/>
            </a:hlinkClick>
          </p:cNvPr>
          <p:cNvSpPr/>
          <p:nvPr/>
        </p:nvSpPr>
        <p:spPr>
          <a:xfrm>
            <a:off x="1714480" y="2643182"/>
            <a:ext cx="1214446" cy="1071570"/>
          </a:xfrm>
          <a:prstGeom prst="star7">
            <a:avLst/>
          </a:prstGeom>
          <a:solidFill>
            <a:srgbClr val="66FFFF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" action="ppaction://noaction">
                  <a:snd r:embed="rId4" name="drumroll.wav"/>
                </a:hlinkClick>
              </a:rPr>
              <a:t>15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7-конечная звезда 11">
            <a:hlinkClick r:id="" action="ppaction://noaction">
              <a:snd r:embed="rId4" name="drumroll.wav"/>
            </a:hlinkClick>
          </p:cNvPr>
          <p:cNvSpPr/>
          <p:nvPr/>
        </p:nvSpPr>
        <p:spPr>
          <a:xfrm>
            <a:off x="3143240" y="3286124"/>
            <a:ext cx="1214446" cy="1000132"/>
          </a:xfrm>
          <a:prstGeom prst="star7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" action="ppaction://hlinkshowjump?jump=nextslide">
                  <a:snd r:embed="rId3" name="chimes.wav"/>
                </a:hlinkClick>
              </a:rPr>
              <a:t>16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7-конечная звезда 12">
            <a:hlinkClick r:id="" action="ppaction://noaction">
              <a:snd r:embed="rId4" name="drumroll.wav"/>
            </a:hlinkClick>
          </p:cNvPr>
          <p:cNvSpPr/>
          <p:nvPr/>
        </p:nvSpPr>
        <p:spPr>
          <a:xfrm>
            <a:off x="3143240" y="1928802"/>
            <a:ext cx="1214446" cy="1071570"/>
          </a:xfrm>
          <a:prstGeom prst="star7">
            <a:avLst/>
          </a:prstGeom>
          <a:solidFill>
            <a:srgbClr val="E53BD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кот.5png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00628" y="1714488"/>
            <a:ext cx="1928826" cy="2575761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edagogi\Desktop\56214544074a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33" y="0"/>
            <a:ext cx="9123667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928926" y="1000108"/>
            <a:ext cx="2520280" cy="648072"/>
          </a:xfrm>
          <a:prstGeom prst="rect">
            <a:avLst/>
          </a:prstGeom>
          <a:solidFill>
            <a:srgbClr val="FFC000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9+5</a:t>
            </a:r>
            <a:endParaRPr lang="ru-RU" sz="40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7-конечная звезда 10">
            <a:hlinkClick r:id="" action="ppaction://hlinkshowjump?jump=nextslide">
              <a:snd r:embed="rId3" name="chimes.wav"/>
            </a:hlinkClick>
          </p:cNvPr>
          <p:cNvSpPr/>
          <p:nvPr/>
        </p:nvSpPr>
        <p:spPr>
          <a:xfrm>
            <a:off x="1714480" y="2643182"/>
            <a:ext cx="1214446" cy="1071570"/>
          </a:xfrm>
          <a:prstGeom prst="star7">
            <a:avLst/>
          </a:prstGeom>
          <a:solidFill>
            <a:srgbClr val="66FFFF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7-конечная звезда 11">
            <a:hlinkClick r:id="" action="ppaction://noaction">
              <a:snd r:embed="rId4" name="drumroll.wav"/>
            </a:hlinkClick>
          </p:cNvPr>
          <p:cNvSpPr/>
          <p:nvPr/>
        </p:nvSpPr>
        <p:spPr>
          <a:xfrm>
            <a:off x="3143240" y="3286124"/>
            <a:ext cx="1214446" cy="1000132"/>
          </a:xfrm>
          <a:prstGeom prst="star7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7-конечная звезда 12">
            <a:hlinkClick r:id="" action="ppaction://noaction">
              <a:snd r:embed="rId4" name="drumroll.wav"/>
            </a:hlinkClick>
          </p:cNvPr>
          <p:cNvSpPr/>
          <p:nvPr/>
        </p:nvSpPr>
        <p:spPr>
          <a:xfrm>
            <a:off x="3143240" y="1928802"/>
            <a:ext cx="1214446" cy="1071570"/>
          </a:xfrm>
          <a:prstGeom prst="star7">
            <a:avLst/>
          </a:prstGeom>
          <a:solidFill>
            <a:srgbClr val="E53BD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кот.6png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00628" y="1714488"/>
            <a:ext cx="1928826" cy="2575762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edagogi\Desktop\56214544074a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33" y="0"/>
            <a:ext cx="9123667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928926" y="1000108"/>
            <a:ext cx="2520280" cy="648072"/>
          </a:xfrm>
          <a:prstGeom prst="rect">
            <a:avLst/>
          </a:prstGeom>
          <a:solidFill>
            <a:srgbClr val="FFC000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13-4</a:t>
            </a:r>
            <a:endParaRPr lang="ru-RU" sz="40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7-конечная звезда 10">
            <a:hlinkClick r:id="" action="ppaction://hlinkshowjump?jump=nextslide">
              <a:snd r:embed="rId3" name="chimes.wav"/>
            </a:hlinkClick>
          </p:cNvPr>
          <p:cNvSpPr/>
          <p:nvPr/>
        </p:nvSpPr>
        <p:spPr>
          <a:xfrm>
            <a:off x="1714480" y="2643182"/>
            <a:ext cx="1214446" cy="1071570"/>
          </a:xfrm>
          <a:prstGeom prst="star7">
            <a:avLst/>
          </a:prstGeom>
          <a:solidFill>
            <a:srgbClr val="66FFFF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" action="ppaction://noaction">
                  <a:snd r:embed="rId4" name="drumroll.wav"/>
                </a:hlinkClick>
              </a:rPr>
              <a:t>7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7-конечная звезда 11">
            <a:hlinkClick r:id="" action="ppaction://noaction">
              <a:snd r:embed="rId4" name="drumroll.wav"/>
            </a:hlinkClick>
          </p:cNvPr>
          <p:cNvSpPr/>
          <p:nvPr/>
        </p:nvSpPr>
        <p:spPr>
          <a:xfrm>
            <a:off x="3143240" y="3286124"/>
            <a:ext cx="1214446" cy="1000132"/>
          </a:xfrm>
          <a:prstGeom prst="star7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" action="ppaction://noaction">
                  <a:snd r:embed="rId4" name="drumroll.wav"/>
                </a:hlinkClick>
              </a:rPr>
              <a:t>6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7-конечная звезда 12">
            <a:hlinkClick r:id="" action="ppaction://hlinkshowjump?jump=nextslide">
              <a:snd r:embed="rId3" name="chimes.wav"/>
            </a:hlinkClick>
          </p:cNvPr>
          <p:cNvSpPr/>
          <p:nvPr/>
        </p:nvSpPr>
        <p:spPr>
          <a:xfrm>
            <a:off x="3143240" y="1928802"/>
            <a:ext cx="1214446" cy="1071570"/>
          </a:xfrm>
          <a:prstGeom prst="star7">
            <a:avLst/>
          </a:prstGeom>
          <a:solidFill>
            <a:srgbClr val="E53BD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кот.7png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00628" y="1714488"/>
            <a:ext cx="1890715" cy="2524868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edagogi\Desktop\56214544074a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33" y="0"/>
            <a:ext cx="9123667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928926" y="1000108"/>
            <a:ext cx="2520280" cy="648072"/>
          </a:xfrm>
          <a:prstGeom prst="rect">
            <a:avLst/>
          </a:prstGeom>
          <a:solidFill>
            <a:srgbClr val="FFC000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12-7</a:t>
            </a:r>
            <a:endParaRPr lang="ru-RU" sz="40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7-конечная звезда 10">
            <a:hlinkClick r:id="" action="ppaction://hlinkshowjump?jump=nextslide">
              <a:snd r:embed="rId3" name="chimes.wav"/>
            </a:hlinkClick>
          </p:cNvPr>
          <p:cNvSpPr/>
          <p:nvPr/>
        </p:nvSpPr>
        <p:spPr>
          <a:xfrm>
            <a:off x="1714480" y="2643182"/>
            <a:ext cx="1214446" cy="1071570"/>
          </a:xfrm>
          <a:prstGeom prst="star7">
            <a:avLst/>
          </a:prstGeom>
          <a:solidFill>
            <a:srgbClr val="66FFFF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7-конечная звезда 11">
            <a:hlinkClick r:id="" action="ppaction://noaction">
              <a:snd r:embed="rId4" name="drumroll.wav"/>
            </a:hlinkClick>
          </p:cNvPr>
          <p:cNvSpPr/>
          <p:nvPr/>
        </p:nvSpPr>
        <p:spPr>
          <a:xfrm>
            <a:off x="3143240" y="3286124"/>
            <a:ext cx="1214446" cy="1000132"/>
          </a:xfrm>
          <a:prstGeom prst="star7">
            <a:avLst/>
          </a:prstGeom>
          <a:solidFill>
            <a:srgbClr val="66FF33"/>
          </a:solidFill>
          <a:ln>
            <a:solidFill>
              <a:srgbClr val="0086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7-конечная звезда 12">
            <a:hlinkClick r:id="" action="ppaction://noaction">
              <a:snd r:embed="rId4" name="drumroll.wav"/>
            </a:hlinkClick>
          </p:cNvPr>
          <p:cNvSpPr/>
          <p:nvPr/>
        </p:nvSpPr>
        <p:spPr>
          <a:xfrm>
            <a:off x="3143240" y="1928802"/>
            <a:ext cx="1214446" cy="1071570"/>
          </a:xfrm>
          <a:prstGeom prst="star7">
            <a:avLst/>
          </a:prstGeom>
          <a:solidFill>
            <a:srgbClr val="E53BD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кот8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00628" y="1714488"/>
            <a:ext cx="1925836" cy="2571768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120</Words>
  <Application>Microsoft Office PowerPoint</Application>
  <PresentationFormat>Экран (4:3)</PresentationFormat>
  <Paragraphs>96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pedagogi</dc:creator>
  <cp:lastModifiedBy>Центр-4</cp:lastModifiedBy>
  <cp:revision>41</cp:revision>
  <dcterms:created xsi:type="dcterms:W3CDTF">2017-04-24T06:08:43Z</dcterms:created>
  <dcterms:modified xsi:type="dcterms:W3CDTF">2023-01-19T10:48:12Z</dcterms:modified>
</cp:coreProperties>
</file>