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3" r:id="rId12"/>
    <p:sldId id="272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62" r:id="rId25"/>
    <p:sldId id="28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868"/>
    <a:srgbClr val="66FFFF"/>
    <a:srgbClr val="6E31BF"/>
    <a:srgbClr val="FF00FF"/>
    <a:srgbClr val="66FF33"/>
    <a:srgbClr val="D1154B"/>
    <a:srgbClr val="F27C1A"/>
    <a:srgbClr val="33CCCC"/>
    <a:srgbClr val="FFCCFF"/>
    <a:srgbClr val="E53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=6&amp;text=&#1088;&#1072;&#1089;&#1082;&#1088;&#1072;&#1089;&#1082;&#1080;&amp;noreask=1&amp;img_url=https://www.dessin-colorier.com/img/coloriage-chat-potte-imprimer-gratuit-1-2975x4200-10493.png&amp;pos=257&amp;rpt=simage&amp;lr=2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hyperlink" Target="https://yandex.ru/images/search?img_url=https://ds04.infourok.ru/uploads/ex/117e/0002bd15-619ec0b3/hello_html_m3bb32015.jpg&amp;text=&#1096;&#1072;&#1073;&#1083;&#1086;&#1085;%20&#1076;&#1083;&#1103;%20&#1076;&#1077;&#1090;&#1089;&#1082;&#1080;&#1093;%20&#1087;&#1088;&#1077;&#1079;&#1077;&#1085;&#1090;&#1072;&#1094;&#1080;&#1081;%20&#1089;&#1082;&#1072;&#1095;&#1072;&#1090;&#1100;%20&#1073;&#1077;&#1089;&#1087;&#1083;&#1072;&#1090;&#1085;&#1086;&amp;noreask=1&amp;pos=1&amp;lr=213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940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2636912"/>
            <a:ext cx="3456384" cy="829994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Интерактивный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тренажер по математике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9812" y="3639324"/>
            <a:ext cx="3096344" cy="1008112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Кулясова Светлана Николаевна, 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оциальный педагог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14286" y="1052736"/>
            <a:ext cx="3528392" cy="1224136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dventure" pitchFamily="2" charset="0"/>
              </a:rPr>
              <a:t>ОГБУ «Реабилитационный центр для детей и подростков с ограниченными возможностями имени В.З. Гетманского»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dventure" pitchFamily="2" charset="0"/>
            </a:endParaRPr>
          </a:p>
        </p:txBody>
      </p:sp>
      <p:sp>
        <p:nvSpPr>
          <p:cNvPr id="8" name="Выгнутая вверх стрелка 7">
            <a:hlinkClick r:id="" action="ppaction://hlinkshowjump?jump=nextslide"/>
          </p:cNvPr>
          <p:cNvSpPr/>
          <p:nvPr/>
        </p:nvSpPr>
        <p:spPr>
          <a:xfrm>
            <a:off x="6286512" y="3786190"/>
            <a:ext cx="573210" cy="35719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6+6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66FF33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3B80E5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4" name="chimes.wav"/>
                </a:hlinkClick>
              </a:rPr>
              <a:t>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от.9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1714488"/>
            <a:ext cx="1872341" cy="250033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9+4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6FF33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3" name="drumroll.wav"/>
                </a:hlinkClick>
              </a:rPr>
              <a:t>15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FF00FF"/>
          </a:solidFill>
          <a:ln>
            <a:solidFill>
              <a:srgbClr val="E53B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35CDEB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3" name="drumroll.wav"/>
                </a:hlinkClick>
              </a:rPr>
              <a:t>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от.10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1714488"/>
            <a:ext cx="1928826" cy="25757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7+9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FFFF00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00B050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4" name="chimes.wav"/>
                </a:hlinkClick>
              </a:rPr>
              <a:t>16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E53BD1"/>
          </a:solidFill>
          <a:ln>
            <a:solidFill>
              <a:srgbClr val="380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от.p11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1714488"/>
            <a:ext cx="1928725" cy="257562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11-3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FF00FF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FFFF00"/>
          </a:solidFill>
          <a:ln>
            <a:solidFill>
              <a:srgbClr val="E53B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35CDEB"/>
          </a:solidFill>
          <a:ln>
            <a:solidFill>
              <a:srgbClr val="380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от1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854830" cy="247694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12-4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6FFFF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FF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FFFF00"/>
          </a:solidFill>
          <a:ln>
            <a:solidFill>
              <a:srgbClr val="380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от.13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890283" cy="252429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17-8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FF0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66FFFF"/>
          </a:solidFill>
          <a:ln>
            <a:solidFill>
              <a:srgbClr val="380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3" name="drumroll.wav"/>
                </a:hlinkClick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от14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1714488"/>
            <a:ext cx="1925835" cy="2571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3+8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4" name="chimes.wav"/>
                </a:hlinkClick>
              </a:rPr>
              <a:t>11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3" name="drumroll.wav"/>
                </a:hlinkClick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66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3" name="drumroll.wav"/>
                </a:hlinkClick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от1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857388" cy="248036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6+7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28F86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33CC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3" name="drumroll.wav"/>
                </a:hlinkClick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E53BD1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4" name="chimes.wav"/>
                </a:hlinkClick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от.16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872340" cy="250033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16-7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от1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890282" cy="252429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9+5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E53BD1"/>
          </a:solidFill>
          <a:ln>
            <a:solidFill>
              <a:srgbClr val="6E31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3" name="chimes.wav"/>
                </a:hlinkClick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от1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872772" cy="250090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12-6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1714488"/>
            <a:ext cx="1928826" cy="242889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1714480" y="2643182"/>
            <a:ext cx="1143008" cy="1000132"/>
          </a:xfrm>
          <a:prstGeom prst="star7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3143240" y="3286124"/>
            <a:ext cx="1143008" cy="1000132"/>
          </a:xfrm>
          <a:prstGeom prst="star7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5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3143240" y="1928802"/>
            <a:ext cx="1143008" cy="1000132"/>
          </a:xfrm>
          <a:prstGeom prst="star7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5" name="chimes.wav"/>
                </a:hlinkClick>
              </a:rPr>
              <a:t>6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12-5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33CC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F27C1A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FFCCF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от.19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928826" cy="25757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13-8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66FFFF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FF00F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Рисунок1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900240" cy="254538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5+8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E31B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FF00FF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66FF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4" name="chimes.wav"/>
                </a:hlinkClick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Рисунок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931405" cy="258712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6+4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28F86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66FFFF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3" name="drumroll.wav"/>
                </a:hlinkClick>
              </a:rPr>
              <a:t>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Рисунок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0930" y="1714489"/>
            <a:ext cx="1919937" cy="2571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667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488" y="1285860"/>
            <a:ext cx="2714644" cy="32147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>
            <a:hlinkClick r:id="" action="ppaction://hlinkshowjump?jump=firstslide"/>
          </p:cNvPr>
          <p:cNvSpPr/>
          <p:nvPr/>
        </p:nvSpPr>
        <p:spPr>
          <a:xfrm rot="5168485">
            <a:off x="5751840" y="3096708"/>
            <a:ext cx="1091145" cy="807461"/>
          </a:xfrm>
          <a:prstGeom prst="cloudCallout">
            <a:avLst>
              <a:gd name="adj1" fmla="val -47402"/>
              <a:gd name="adj2" fmla="val 23012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357554" y="1071546"/>
            <a:ext cx="2054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Интернет-ресурсы: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1428736"/>
            <a:ext cx="1571636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hlinkClick r:id="rId3"/>
            </a:endParaRPr>
          </a:p>
          <a:p>
            <a:pPr algn="ctr"/>
            <a:r>
              <a:rPr lang="ru-RU" dirty="0" smtClean="0">
                <a:hlinkClick r:id="rId3"/>
              </a:rPr>
              <a:t>котик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2071678"/>
            <a:ext cx="157163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/>
              </a:rPr>
              <a:t>фон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3" name="Выгнутая вверх стрелка 12">
            <a:hlinkClick r:id="" action="ppaction://hlinkshowjump?jump=firstslide">
              <a:snd r:embed="rId5" name="chimes.wav"/>
            </a:hlinkClick>
          </p:cNvPr>
          <p:cNvSpPr/>
          <p:nvPr/>
        </p:nvSpPr>
        <p:spPr>
          <a:xfrm>
            <a:off x="6286512" y="3786190"/>
            <a:ext cx="573210" cy="35719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ест 13">
            <a:hlinkClick r:id="" action="ppaction://hlinkshowjump?jump=endshow"/>
          </p:cNvPr>
          <p:cNvSpPr/>
          <p:nvPr/>
        </p:nvSpPr>
        <p:spPr>
          <a:xfrm rot="2682230">
            <a:off x="6465356" y="1177149"/>
            <a:ext cx="342896" cy="357190"/>
          </a:xfrm>
          <a:prstGeom prst="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13-5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whoosh.wav"/>
            </a:hlinkClick>
          </p:cNvPr>
          <p:cNvSpPr/>
          <p:nvPr/>
        </p:nvSpPr>
        <p:spPr>
          <a:xfrm>
            <a:off x="1714480" y="2643182"/>
            <a:ext cx="1143008" cy="1000132"/>
          </a:xfrm>
          <a:prstGeom prst="star7">
            <a:avLst/>
          </a:prstGeom>
          <a:solidFill>
            <a:srgbClr val="92D050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7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3143240" y="3286124"/>
            <a:ext cx="1143008" cy="1000132"/>
          </a:xfrm>
          <a:prstGeom prst="star7">
            <a:avLst/>
          </a:prstGeom>
          <a:solidFill>
            <a:srgbClr val="7030A0"/>
          </a:solidFill>
          <a:ln>
            <a:solidFill>
              <a:srgbClr val="380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5" name="chimes.wav"/>
                </a:hlinkClick>
              </a:rPr>
              <a:t>8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3143240" y="1928802"/>
            <a:ext cx="1143008" cy="1000132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6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от.2pn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1714488"/>
            <a:ext cx="1872772" cy="250090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14-7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noaction">
              <a:snd r:embed="rId3" name="whoosh.wav"/>
            </a:hlinkClick>
          </p:cNvPr>
          <p:cNvSpPr/>
          <p:nvPr/>
        </p:nvSpPr>
        <p:spPr>
          <a:xfrm>
            <a:off x="1714480" y="2643182"/>
            <a:ext cx="1143008" cy="1000132"/>
          </a:xfrm>
          <a:prstGeom prst="star7">
            <a:avLst/>
          </a:prstGeom>
          <a:solidFill>
            <a:srgbClr val="E53BD1"/>
          </a:solidFill>
          <a:ln>
            <a:solidFill>
              <a:srgbClr val="7016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4" name="chimes.wav"/>
                </a:hlinkClick>
              </a:rPr>
              <a:t>7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3143240" y="3286124"/>
            <a:ext cx="1143008" cy="1000132"/>
          </a:xfrm>
          <a:prstGeom prst="star7">
            <a:avLst/>
          </a:prstGeom>
          <a:solidFill>
            <a:srgbClr val="FF0000"/>
          </a:solidFill>
          <a:ln>
            <a:solidFill>
              <a:srgbClr val="D11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4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3143240" y="1928802"/>
            <a:ext cx="1143008" cy="1000132"/>
          </a:xfrm>
          <a:prstGeom prst="star7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5" name="drumroll.wav"/>
                </a:hlinkClick>
              </a:rPr>
              <a:t>9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от.3pn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1714488"/>
            <a:ext cx="1926268" cy="257234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16-8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143008" cy="1000132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143008" cy="1000132"/>
          </a:xfrm>
          <a:prstGeom prst="star7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143008" cy="1000132"/>
          </a:xfrm>
          <a:prstGeom prst="star7">
            <a:avLst/>
          </a:prstGeom>
          <a:solidFill>
            <a:srgbClr val="E53BD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от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5676" y="1714489"/>
            <a:ext cx="1872340" cy="250033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8+8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15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>
                  <a:snd r:embed="rId3" name="chimes.wav"/>
                </a:hlinkClick>
              </a:rPr>
              <a:t>16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E53BD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от.5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928826" cy="257576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9+5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E53BD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от.6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928826" cy="25757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13-4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7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snd r:embed="rId4" name="drumroll.wav"/>
                </a:hlinkClick>
              </a:rPr>
              <a:t>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E53BD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от.7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890715" cy="25248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agogi\Desktop\56214544074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3" y="0"/>
            <a:ext cx="91236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1000108"/>
            <a:ext cx="2520280" cy="648072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12-7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7-конечная звезда 1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714480" y="2643182"/>
            <a:ext cx="1214446" cy="1071570"/>
          </a:xfrm>
          <a:prstGeom prst="star7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7-конечная звезда 1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3286124"/>
            <a:ext cx="1214446" cy="1000132"/>
          </a:xfrm>
          <a:prstGeom prst="star7">
            <a:avLst/>
          </a:prstGeom>
          <a:solidFill>
            <a:srgbClr val="66FF33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конечная звезда 1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43240" y="1928802"/>
            <a:ext cx="1214446" cy="1071570"/>
          </a:xfrm>
          <a:prstGeom prst="star7">
            <a:avLst/>
          </a:prstGeom>
          <a:solidFill>
            <a:srgbClr val="E53BD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от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714488"/>
            <a:ext cx="1925836" cy="2571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120</Words>
  <Application>Microsoft Office PowerPoint</Application>
  <PresentationFormat>Экран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pedagogi</dc:creator>
  <cp:lastModifiedBy>Центр-4</cp:lastModifiedBy>
  <cp:revision>41</cp:revision>
  <dcterms:created xsi:type="dcterms:W3CDTF">2017-04-24T06:08:43Z</dcterms:created>
  <dcterms:modified xsi:type="dcterms:W3CDTF">2023-01-19T10:48:12Z</dcterms:modified>
</cp:coreProperties>
</file>