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260" r:id="rId4"/>
    <p:sldId id="283" r:id="rId5"/>
    <p:sldId id="312" r:id="rId6"/>
    <p:sldId id="271" r:id="rId7"/>
    <p:sldId id="284" r:id="rId8"/>
    <p:sldId id="311" r:id="rId9"/>
    <p:sldId id="272" r:id="rId10"/>
    <p:sldId id="285" r:id="rId11"/>
    <p:sldId id="310" r:id="rId12"/>
    <p:sldId id="273" r:id="rId13"/>
    <p:sldId id="295" r:id="rId14"/>
    <p:sldId id="309" r:id="rId15"/>
    <p:sldId id="274" r:id="rId16"/>
    <p:sldId id="296" r:id="rId17"/>
    <p:sldId id="305" r:id="rId18"/>
    <p:sldId id="275" r:id="rId19"/>
    <p:sldId id="297" r:id="rId20"/>
    <p:sldId id="304" r:id="rId21"/>
    <p:sldId id="277" r:id="rId22"/>
    <p:sldId id="298" r:id="rId23"/>
    <p:sldId id="303" r:id="rId24"/>
    <p:sldId id="278" r:id="rId25"/>
    <p:sldId id="299" r:id="rId26"/>
    <p:sldId id="302" r:id="rId27"/>
    <p:sldId id="279" r:id="rId28"/>
    <p:sldId id="300" r:id="rId29"/>
    <p:sldId id="301" r:id="rId30"/>
    <p:sldId id="317" r:id="rId31"/>
    <p:sldId id="280" r:id="rId32"/>
    <p:sldId id="294" r:id="rId33"/>
    <p:sldId id="335" r:id="rId34"/>
    <p:sldId id="262" r:id="rId35"/>
    <p:sldId id="315" r:id="rId36"/>
    <p:sldId id="316" r:id="rId37"/>
    <p:sldId id="314" r:id="rId38"/>
    <p:sldId id="321" r:id="rId39"/>
    <p:sldId id="320" r:id="rId40"/>
    <p:sldId id="313" r:id="rId41"/>
    <p:sldId id="322" r:id="rId42"/>
    <p:sldId id="319" r:id="rId43"/>
    <p:sldId id="318" r:id="rId44"/>
    <p:sldId id="263" r:id="rId45"/>
    <p:sldId id="33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66FF"/>
    <a:srgbClr val="000066"/>
    <a:srgbClr val="FFFFFF"/>
    <a:srgbClr val="FF0000"/>
    <a:srgbClr val="CCFFFF"/>
    <a:srgbClr val="0099FF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 varScale="1">
        <p:scale>
          <a:sx n="106" d="100"/>
          <a:sy n="10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1F7B-CC31-4C29-B413-F596D3175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DEE4-7880-4492-8835-26E6E20F6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636E-9075-4628-B919-3D7D6C3B8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D6F2-D125-4B72-BDA8-5D8A0BA90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DCCE-FFA5-45CC-BE97-0C10C4CE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F91A-738B-4330-A20E-752207F0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E634-C1E7-4CB3-A9B4-EDE45A58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CEFC-2675-44A9-9F82-4483B37DA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E46C-5D13-4B2A-97A6-AB3BAB5F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686E-4C9C-4679-83ED-49266A21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6971-A747-4072-B58D-37B06755A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99AE5D-2ED0-4262-B5C4-C45B8A3EF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0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0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0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hello-new-punter-2008-long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1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10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goodbye-punter-hello-punte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0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44.xml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o.gendocs.ru/pars_docs/tw_refs/125/124165/124165_html_m1d622ee3.png" TargetMode="External"/><Relationship Id="rId2" Type="http://schemas.openxmlformats.org/officeDocument/2006/relationships/hyperlink" Target="http://img842.imageshack.us/img842/1323/uq8s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vuk.top/tracks/&#1082;&#1090;&#1086;-&#1093;&#1086;&#1095;&#1077;&#1090;-&#1089;&#1090;&#1072;&#1090;&#1100;-&#1084;&#1080;&#1083;&#1083;&#1080;&#1086;&#1085;&#1077;&#1088;&#1086;&#1084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то хочет стать миллионером? | GameForce Center Вики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2956888" cy="29600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ОГБУ «Реабилитационный центр для детей и подростков с ограниченными возможностями здоровья имени В.З.Гетманского»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142984"/>
            <a:ext cx="732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Интерактивная игра для детей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младшего школьного возраста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4429096" cy="20029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5429264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Анохина Людмила Васильевна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NEX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357422" y="1571612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Когда отмечается государственный праздник - День народного единства?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331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sz="2400" b="1" dirty="0"/>
              <a:t>  </a:t>
            </a:r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декабря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 </a:t>
            </a:r>
            <a:r>
              <a:rPr lang="ru-RU" sz="2400" dirty="0"/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ноября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</a:t>
            </a:r>
            <a:r>
              <a:rPr lang="ru-RU" b="1" dirty="0" smtClean="0"/>
              <a:t>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оября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27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ноября</a:t>
            </a:r>
            <a:r>
              <a:rPr lang="ru-RU" sz="2800" b="1" dirty="0" smtClean="0"/>
              <a:t>           </a:t>
            </a:r>
            <a:endParaRPr lang="ru-RU" sz="2800" b="1" dirty="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0" y="500042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11"/>
          <p:cNvSpPr>
            <a:spLocks noChangeArrowheads="1" noChangeShapeType="1" noTextEdit="1"/>
          </p:cNvSpPr>
          <p:nvPr/>
        </p:nvSpPr>
        <p:spPr bwMode="auto">
          <a:xfrm>
            <a:off x="4214810" y="714356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3000365" y="1700213"/>
            <a:ext cx="5429288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первую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несгораемую сумму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35842" name="Picture 2" descr="https://sun9-74.userapi.com/impg/6up8fDpUo2WG0h83uZM--GAvZlRG1WCEJufNdQ/EoylTXRDuNw.jpg?size=429x807&amp;quality=95&amp;sign=b5cd5bc56c69d5d2f3f50d6748081332&amp;c_uniq_tag=ZnbnhUNqKiIcLRNqKjl5RveQtFLh69-JA2ZE8_ErvEk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90" r="15000" b="16273"/>
          <a:stretch>
            <a:fillRect/>
          </a:stretch>
        </p:blipFill>
        <p:spPr bwMode="auto">
          <a:xfrm>
            <a:off x="571472" y="1000108"/>
            <a:ext cx="2286016" cy="4327102"/>
          </a:xfrm>
          <a:prstGeom prst="rect">
            <a:avLst/>
          </a:prstGeom>
          <a:noFill/>
        </p:spPr>
      </p:pic>
      <p:pic>
        <p:nvPicPr>
          <p:cNvPr id="35844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3320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3321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13325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3326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AutoShape 24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1" name="AutoShape 2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333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 какого числа субъектов состоит наша страна?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434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solidFill>
                  <a:srgbClr val="000066"/>
                </a:solidFill>
              </a:rPr>
              <a:t>Г</a:t>
            </a:r>
            <a:r>
              <a:rPr lang="ru-RU" sz="2000" b="1" dirty="0">
                <a:solidFill>
                  <a:srgbClr val="000066"/>
                </a:solidFill>
              </a:rPr>
              <a:t>               </a:t>
            </a:r>
            <a:r>
              <a:rPr lang="ru-RU" sz="2800" b="1" dirty="0" smtClean="0">
                <a:solidFill>
                  <a:srgbClr val="000066"/>
                </a:solidFill>
              </a:rPr>
              <a:t>90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741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solidFill>
                  <a:srgbClr val="000066"/>
                </a:solidFill>
              </a:rPr>
              <a:t>Б  </a:t>
            </a:r>
            <a:r>
              <a:rPr lang="ru-RU" sz="2000" b="1" dirty="0">
                <a:solidFill>
                  <a:srgbClr val="000066"/>
                </a:solidFill>
              </a:rPr>
              <a:t>          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97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741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 </a:t>
            </a:r>
            <a:r>
              <a:rPr lang="ru-RU" sz="2000" b="1" dirty="0"/>
              <a:t>          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75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434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</a:t>
            </a:r>
            <a:r>
              <a:rPr lang="ru-RU" sz="2000" b="1" dirty="0"/>
              <a:t>              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89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6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AutoShape 24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4360" name="AutoShape 2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4361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4643438" y="571480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увеличили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свой выигрыш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0" name="Picture 2" descr="https://sun9-74.userapi.com/impg/6up8fDpUo2WG0h83uZM--GAvZlRG1WCEJufNdQ/EoylTXRDuNw.jpg?size=429x807&amp;quality=95&amp;sign=b5cd5bc56c69d5d2f3f50d6748081332&amp;c_uniq_tag=ZnbnhUNqKiIcLRNqKjl5RveQtFLh69-JA2ZE8_ErvEk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90" r="15000" b="16273"/>
          <a:stretch>
            <a:fillRect/>
          </a:stretch>
        </p:blipFill>
        <p:spPr bwMode="auto">
          <a:xfrm>
            <a:off x="857224" y="1000108"/>
            <a:ext cx="2286016" cy="4327102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6394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6395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6396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Официальное название нашей страны?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150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14744" y="571501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  </a:t>
            </a:r>
            <a:r>
              <a:rPr lang="ru-RU" sz="2400" b="1" dirty="0"/>
              <a:t>    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Русь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</a:t>
            </a:r>
            <a:r>
              <a:rPr lang="ru-RU" sz="2000" b="1" dirty="0"/>
              <a:t>         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Московия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741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Российская Федер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ация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20" y="428625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</a:t>
            </a:r>
            <a:r>
              <a:rPr lang="ru-RU" sz="2400" b="1" dirty="0"/>
              <a:t>      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8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</p:childTnLst>
        </p:cTn>
      </p:par>
    </p:tnLst>
    <p:bldLst>
      <p:bldP spid="21509" grpId="0" animBg="1"/>
      <p:bldP spid="215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39957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Теперь у вас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50 000 рублей! 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0" name="Picture 2" descr="https://sun9-74.userapi.com/impg/6up8fDpUo2WG0h83uZM--GAvZlRG1WCEJufNdQ/EoylTXRDuNw.jpg?size=429x807&amp;quality=95&amp;sign=b5cd5bc56c69d5d2f3f50d6748081332&amp;c_uniq_tag=ZnbnhUNqKiIcLRNqKjl5RveQtFLh69-JA2ZE8_ErvEk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90" r="15000" b="16273"/>
          <a:stretch>
            <a:fillRect/>
          </a:stretch>
        </p:blipFill>
        <p:spPr bwMode="auto">
          <a:xfrm>
            <a:off x="1000100" y="857232"/>
            <a:ext cx="2571768" cy="4867990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9464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9465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19466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9468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9469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9470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7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есть у каждого субъекта Российской федерации?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560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Г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Лозунг и девиз</a:t>
            </a:r>
          </a:p>
          <a:p>
            <a:r>
              <a:rPr lang="ru-RU" b="1" dirty="0" smtClean="0"/>
              <a:t>         </a:t>
            </a:r>
            <a:endParaRPr lang="ru-RU" b="1" dirty="0"/>
          </a:p>
        </p:txBody>
      </p:sp>
      <p:sp>
        <p:nvSpPr>
          <p:cNvPr id="2048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5572141"/>
            <a:ext cx="2990880" cy="881048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 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Герб и флаг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В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</a:p>
          <a:p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2048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А  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Речёвка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девиз</a:t>
            </a:r>
          </a:p>
          <a:p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1429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555048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«Кто хочет стать миллионером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?»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Россия – родина моя »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Вам будут </a:t>
            </a: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предложены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вопросов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варианта </a:t>
            </a: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ответов.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Только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</a:t>
            </a: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ответ правильный.</a:t>
            </a:r>
          </a:p>
          <a:p>
            <a:pPr algn="ctr">
              <a:defRPr/>
            </a:pP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Желаем удачи!</a:t>
            </a:r>
          </a:p>
        </p:txBody>
      </p:sp>
      <p:pic>
        <p:nvPicPr>
          <p:cNvPr id="45060" name="Picture 4" descr="Кто хочет стать миллионером? | GameForce Center Вики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763688" cy="1765584"/>
          </a:xfrm>
          <a:prstGeom prst="rect">
            <a:avLst/>
          </a:prstGeom>
          <a:noFill/>
        </p:spPr>
      </p:pic>
      <p:pic>
        <p:nvPicPr>
          <p:cNvPr id="4" name="hello-new-punter-2008-l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7356" name="WordArt 12"/>
          <p:cNvSpPr>
            <a:spLocks noChangeArrowheads="1" noChangeShapeType="1" noTextEdit="1"/>
          </p:cNvSpPr>
          <p:nvPr/>
        </p:nvSpPr>
        <p:spPr bwMode="auto">
          <a:xfrm>
            <a:off x="3779838" y="1557338"/>
            <a:ext cx="5040312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несгораемую  сумму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100 000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1" name="Picture 2" descr="https://sun9-74.userapi.com/impg/6up8fDpUo2WG0h83uZM--GAvZlRG1WCEJufNdQ/EoylTXRDuNw.jpg?size=429x807&amp;quality=95&amp;sign=b5cd5bc56c69d5d2f3f50d6748081332&amp;c_uniq_tag=ZnbnhUNqKiIcLRNqKjl5RveQtFLh69-JA2ZE8_ErvEk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90" r="15000" b="16273"/>
          <a:stretch>
            <a:fillRect/>
          </a:stretch>
        </p:blipFill>
        <p:spPr bwMode="auto">
          <a:xfrm>
            <a:off x="1000100" y="1071546"/>
            <a:ext cx="2377672" cy="4500594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2533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2537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2540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2541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2542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2544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45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Глава нашего государства - это..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355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b="1" dirty="0" smtClean="0"/>
              <a:t>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ru-RU" b="1" dirty="0" smtClean="0"/>
              <a:t>    </a:t>
            </a:r>
            <a:endParaRPr lang="ru-RU" b="1" dirty="0"/>
          </a:p>
        </p:txBody>
      </p:sp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Король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43306" y="428625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Император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25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3571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7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3714744" y="1785927"/>
            <a:ext cx="4714908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 каждый может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заработать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125 000 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рублей</a:t>
            </a: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0" name="Picture 2" descr="https://sun9-74.userapi.com/impg/6up8fDpUo2WG0h83uZM--GAvZlRG1WCEJufNdQ/EoylTXRDuNw.jpg?size=429x807&amp;quality=95&amp;sign=b5cd5bc56c69d5d2f3f50d6748081332&amp;c_uniq_tag=ZnbnhUNqKiIcLRNqKjl5RveQtFLh69-JA2ZE8_ErvEk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90" r="15000" b="16273"/>
          <a:stretch>
            <a:fillRect/>
          </a:stretch>
        </p:blipFill>
        <p:spPr bwMode="auto">
          <a:xfrm>
            <a:off x="1000100" y="1071546"/>
            <a:ext cx="2377672" cy="4500594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5605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5609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5610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5611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5613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5614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5616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17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500298" y="1643050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 — субъект РФ: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37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3006725" cy="76835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b="1" dirty="0" smtClean="0"/>
              <a:t>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  <a:r>
              <a:rPr lang="ru-RU" b="1" dirty="0" smtClean="0"/>
              <a:t>     </a:t>
            </a:r>
            <a:endParaRPr lang="ru-RU" sz="2800" b="1" dirty="0"/>
          </a:p>
        </p:txBody>
      </p:sp>
      <p:sp>
        <p:nvSpPr>
          <p:cNvPr id="2663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</a:t>
            </a:r>
            <a:r>
              <a:rPr lang="ru-RU" b="1" dirty="0" smtClean="0"/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</a:t>
            </a:r>
            <a:r>
              <a:rPr lang="ru-RU" b="1" dirty="0" smtClean="0"/>
              <a:t>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Севастополь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3380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 </a:t>
            </a:r>
            <a:r>
              <a:rPr lang="ru-RU" b="1" dirty="0" smtClean="0"/>
              <a:t>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Белгород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4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</p:childTnLst>
        </p:cTn>
      </p:par>
    </p:tnLst>
    <p:bldLst>
      <p:bldP spid="33797" grpId="0" animBg="1"/>
      <p:bldP spid="338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WordArt 11"/>
          <p:cNvSpPr>
            <a:spLocks noChangeArrowheads="1" noChangeShapeType="1" noTextEdit="1"/>
          </p:cNvSpPr>
          <p:nvPr/>
        </p:nvSpPr>
        <p:spPr bwMode="auto">
          <a:xfrm>
            <a:off x="4786314" y="571479"/>
            <a:ext cx="2397124" cy="620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5308" name="WordArt 12"/>
          <p:cNvSpPr>
            <a:spLocks noChangeArrowheads="1" noChangeShapeType="1" noTextEdit="1"/>
          </p:cNvSpPr>
          <p:nvPr/>
        </p:nvSpPr>
        <p:spPr bwMode="auto">
          <a:xfrm>
            <a:off x="3708400" y="1557338"/>
            <a:ext cx="5040313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приличную сумму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250 000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pic>
        <p:nvPicPr>
          <p:cNvPr id="17" name="Рисунок 16" descr="https://i.pinimg.com/originals/29/05/7b/29057b87e1067cc4a7dfc0e616f271d0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142984"/>
            <a:ext cx="2917564" cy="4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8676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28679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8680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8681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8682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8683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8684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8685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8686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8689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690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является субъектами Российской Федерации?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970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429265"/>
            <a:ext cx="2952750" cy="102392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Г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перечисленное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89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5429265"/>
            <a:ext cx="3286148" cy="102392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Б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Москва ,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Санкт-Петербург  и Севаст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ополь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2970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республики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89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4292600"/>
            <a:ext cx="3286148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области и края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9715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1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16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</p:childTnLst>
        </p:cTn>
      </p:par>
    </p:tnLst>
    <p:bldLst>
      <p:bldP spid="37894" grpId="0" animBg="1"/>
      <p:bldP spid="378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Теперь у вас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500 000 рублей!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0" name="Рисунок 9" descr="https://i.pinimg.com/originals/29/05/7b/29057b87e1067cc4a7dfc0e616f271d0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142984"/>
            <a:ext cx="2917564" cy="4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53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4101" name="AutoShape 67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4102" name="AutoShape 68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100</a:t>
            </a:r>
          </a:p>
        </p:txBody>
      </p:sp>
      <p:sp>
        <p:nvSpPr>
          <p:cNvPr id="4103" name="AutoShape 69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4104" name="AutoShape 70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4105" name="AutoShape 71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4106" name="AutoShape 72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4107" name="AutoShape 73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5 000</a:t>
            </a:r>
          </a:p>
        </p:txBody>
      </p:sp>
      <p:sp>
        <p:nvSpPr>
          <p:cNvPr id="4108" name="AutoShape 74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4109" name="AutoShape 7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4110" name="Oval 77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grpSp>
        <p:nvGrpSpPr>
          <p:cNvPr id="4111" name="Group 9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4112" name="Oval 78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3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goodbye-punter-hello-pun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500 000</a:t>
            </a:r>
          </a:p>
        </p:txBody>
      </p:sp>
      <p:sp>
        <p:nvSpPr>
          <p:cNvPr id="31749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31753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31754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31755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756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1757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31758" name="Group 19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31760" name="Oval 20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761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5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/>
              <a:t>Субъектами РФ являются:</a:t>
            </a:r>
            <a:endParaRPr lang="ru-RU" b="1" dirty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277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Населенные пункты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Сельские поселения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  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  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dirty="0" smtClean="0"/>
              <a:t> </a:t>
            </a:r>
            <a:r>
              <a:rPr lang="ru-RU" b="1" dirty="0" smtClean="0"/>
              <a:t>    </a:t>
            </a:r>
            <a:endParaRPr lang="ru-RU" b="1" dirty="0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500 000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32787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32790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791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88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4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2"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143372" y="563563"/>
            <a:ext cx="3286147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3786182" y="1643049"/>
            <a:ext cx="4786346" cy="16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7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Поздравляем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 выигрышем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1 000 000 рублей!</a:t>
            </a:r>
          </a:p>
        </p:txBody>
      </p:sp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5072066" y="3786190"/>
            <a:ext cx="2671758" cy="1908413"/>
          </a:xfrm>
          <a:prstGeom prst="rect">
            <a:avLst/>
          </a:prstGeom>
          <a:noFill/>
        </p:spPr>
      </p:pic>
      <p:pic>
        <p:nvPicPr>
          <p:cNvPr id="14338" name="Picture 2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00042"/>
            <a:ext cx="5934075" cy="1133476"/>
          </a:xfrm>
          <a:prstGeom prst="rect">
            <a:avLst/>
          </a:prstGeom>
          <a:noFill/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85860"/>
            <a:ext cx="1713276" cy="4538679"/>
          </a:xfrm>
          <a:prstGeom prst="rect">
            <a:avLst/>
          </a:prstGeom>
          <a:noFill/>
        </p:spPr>
      </p:pic>
      <p:pic>
        <p:nvPicPr>
          <p:cNvPr id="11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142844" y="1500174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489825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новой встречи!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8200" name="Picture 8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8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68611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8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69635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8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38918" name="WordArt 2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38919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39942" name="WordArt 7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39943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0966" name="WordArt 7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40967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339975" y="1628775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последовательность полос на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российском флаге сверху вниз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Синяя, белая , красная  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12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Красная, белая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синяя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12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Синяя, красная, белая</a:t>
            </a:r>
            <a:r>
              <a:rPr lang="ru-RU" sz="1800" b="1" dirty="0" smtClean="0">
                <a:solidFill>
                  <a:srgbClr val="000066"/>
                </a:solidFill>
              </a:rPr>
              <a:t>   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12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Белая, синяя, красная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pic>
        <p:nvPicPr>
          <p:cNvPr id="43011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0" y="500042"/>
            <a:ext cx="2162635" cy="3786154"/>
          </a:xfrm>
          <a:prstGeom prst="rect">
            <a:avLst/>
          </a:prstGeom>
          <a:noFill/>
        </p:spPr>
      </p:pic>
      <p:pic>
        <p:nvPicPr>
          <p:cNvPr id="43013" name="Picture 5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42852"/>
            <a:ext cx="2111696" cy="11283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1990" name="WordArt 2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1991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5143512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4038" name="WordArt 7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4039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pic>
        <p:nvPicPr>
          <p:cNvPr id="9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285720" y="428603"/>
            <a:ext cx="2428892" cy="425229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489825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новой встречи!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428625" y="1285875"/>
            <a:ext cx="828675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hlinkClick r:id="rId2"/>
              </a:rPr>
              <a:t>http://img842.imageshack.us/img842/1323/uq8sx.jpg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- заставка игры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28625" y="3857625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hlinkClick r:id="rId3"/>
              </a:rPr>
              <a:t>http://do.gendocs.ru/pars_docs/tw_refs/125/124165/124165_html_m1d622ee3.png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- рисунок профессора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8625" y="2500313"/>
            <a:ext cx="8228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  <a:hlinkClick r:id="rId4"/>
              </a:rPr>
              <a:t>https://zvuk.top/tracks/кто-хочет-стать-миллионером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звуки к игре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2714625" y="214313"/>
            <a:ext cx="3859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Ресурсы интернета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39957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Ваш выигрыш 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 рублей</a:t>
            </a:r>
          </a:p>
        </p:txBody>
      </p:sp>
      <p:pic>
        <p:nvPicPr>
          <p:cNvPr id="13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1000100" y="1357298"/>
            <a:ext cx="2071702" cy="3626956"/>
          </a:xfrm>
          <a:prstGeom prst="rect">
            <a:avLst/>
          </a:prstGeom>
          <a:noFill/>
        </p:spPr>
      </p:pic>
      <p:sp>
        <p:nvSpPr>
          <p:cNvPr id="4198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6184" y="-1776449"/>
            <a:ext cx="2225837" cy="347665"/>
          </a:xfrm>
          <a:prstGeom prst="rect">
            <a:avLst/>
          </a:prstGeom>
          <a:noFill/>
        </p:spPr>
      </p:pic>
      <p:pic>
        <p:nvPicPr>
          <p:cNvPr id="22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1 000 000</a:t>
            </a:r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7175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1000</a:t>
            </a:r>
          </a:p>
        </p:txBody>
      </p:sp>
      <p:sp>
        <p:nvSpPr>
          <p:cNvPr id="7180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357422" y="1571612"/>
            <a:ext cx="4608513" cy="2033588"/>
          </a:xfrm>
          <a:prstGeom prst="wedgeRoundRectCallout">
            <a:avLst>
              <a:gd name="adj1" fmla="val -77282"/>
              <a:gd name="adj2" fmla="val -254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Человек, любящий свою родину?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81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Патриот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5643578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   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Политик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22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    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428625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 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pic>
        <p:nvPicPr>
          <p:cNvPr id="24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142844" y="500042"/>
            <a:ext cx="2071702" cy="3626956"/>
          </a:xfrm>
          <a:prstGeom prst="rect">
            <a:avLst/>
          </a:prstGeom>
          <a:noFill/>
        </p:spPr>
      </p:pic>
      <p:pic>
        <p:nvPicPr>
          <p:cNvPr id="39942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2451" t="5226" r="12842" b="80401"/>
          <a:stretch>
            <a:fillRect/>
          </a:stretch>
        </p:blipFill>
        <p:spPr bwMode="auto">
          <a:xfrm>
            <a:off x="2143108" y="214290"/>
            <a:ext cx="4513560" cy="4867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3924300" y="1844675"/>
            <a:ext cx="46085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500 рублей</a:t>
            </a:r>
          </a:p>
        </p:txBody>
      </p:sp>
      <p:pic>
        <p:nvPicPr>
          <p:cNvPr id="1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5" name="Picture 3" descr="https://avatars.mds.yandex.net/get-marketpic/5684686/pic77fc39bc5275d6f742b85fe80225e76f/optimiz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18"/>
          <a:stretch>
            <a:fillRect/>
          </a:stretch>
        </p:blipFill>
        <p:spPr bwMode="auto">
          <a:xfrm>
            <a:off x="1214414" y="1285860"/>
            <a:ext cx="2071702" cy="36269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0247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0248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0250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10252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0253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0254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873</Words>
  <Application>Microsoft Office PowerPoint</Application>
  <PresentationFormat>Экран (4:3)</PresentationFormat>
  <Paragraphs>381</Paragraphs>
  <Slides>45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soh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serga</dc:creator>
  <cp:lastModifiedBy>Home</cp:lastModifiedBy>
  <cp:revision>80</cp:revision>
  <dcterms:created xsi:type="dcterms:W3CDTF">2009-12-08T10:28:34Z</dcterms:created>
  <dcterms:modified xsi:type="dcterms:W3CDTF">2024-05-29T19:58:02Z</dcterms:modified>
</cp:coreProperties>
</file>