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2" r:id="rId4"/>
    <p:sldId id="264" r:id="rId5"/>
    <p:sldId id="258" r:id="rId6"/>
    <p:sldId id="266" r:id="rId7"/>
    <p:sldId id="267" r:id="rId8"/>
    <p:sldId id="265" r:id="rId9"/>
    <p:sldId id="260" r:id="rId10"/>
    <p:sldId id="271" r:id="rId11"/>
    <p:sldId id="261" r:id="rId12"/>
    <p:sldId id="273" r:id="rId13"/>
    <p:sldId id="269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E500"/>
    <a:srgbClr val="FF9FCA"/>
    <a:srgbClr val="5677B3"/>
    <a:srgbClr val="FFFF00"/>
    <a:srgbClr val="0074C0"/>
    <a:srgbClr val="E0E5AF"/>
    <a:srgbClr val="5598D2"/>
    <a:srgbClr val="9A8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8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2767E-A54A-4C32-A5FE-BC486D79ED9F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C4C9-8F24-4861-ACF8-42A686072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9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A10CB3F-A6F3-4769-8E5A-9E6C89B8E4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35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C063BD4-FE9C-47E2-A335-74A59C57CA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118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D716F00-A8C5-4832-B463-EA175401E2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85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75A1147-EC3D-4CB4-898D-4726C270E1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29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3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98C3A53-BC38-4338-8BBD-E980C35AAC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65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C8354-F840-44CA-A5AF-52F2D53A0835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BAD2-A9A4-4E11-BD0F-8F80CE3E9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entr_msr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gi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b="24792"/>
          <a:stretch/>
        </p:blipFill>
        <p:spPr>
          <a:xfrm>
            <a:off x="-35887" y="0"/>
            <a:ext cx="12192000" cy="68770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-35887" y="1821965"/>
            <a:ext cx="12227887" cy="505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/>
          <p:nvPr/>
        </p:nvSpPr>
        <p:spPr>
          <a:xfrm>
            <a:off x="8627076" y="450457"/>
            <a:ext cx="2952750" cy="6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 0  2  1  -   2 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Трапеция 23"/>
          <p:cNvSpPr/>
          <p:nvPr/>
        </p:nvSpPr>
        <p:spPr>
          <a:xfrm>
            <a:off x="5902177" y="4082684"/>
            <a:ext cx="5495925" cy="578644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/>
          <p:nvPr/>
        </p:nvSpPr>
        <p:spPr>
          <a:xfrm>
            <a:off x="5693777" y="1967240"/>
            <a:ext cx="6810280" cy="2031325"/>
          </a:xfrm>
          <a:prstGeom prst="rect">
            <a:avLst/>
          </a:prstGeom>
          <a:solidFill>
            <a:srgbClr val="FFE5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социальной службы </a:t>
            </a:r>
            <a:r>
              <a:rPr lang="ru-RU" dirty="0" err="1" smtClean="0">
                <a:solidFill>
                  <a:schemeClr val="tx1"/>
                </a:solidFill>
              </a:rPr>
              <a:t>Микрореабилитационный</a:t>
            </a:r>
            <a:r>
              <a:rPr lang="ru-RU" dirty="0" smtClean="0">
                <a:solidFill>
                  <a:schemeClr val="tx1"/>
                </a:solidFill>
              </a:rPr>
              <a:t> центр «Галактика» в рамках реализации проекта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ОГБУ </a:t>
            </a:r>
            <a:r>
              <a:rPr lang="ru-RU" dirty="0">
                <a:solidFill>
                  <a:schemeClr val="tx1"/>
                </a:solidFill>
              </a:rPr>
              <a:t>«Реабилитационный </a:t>
            </a:r>
            <a:r>
              <a:rPr lang="ru-RU" dirty="0" smtClean="0">
                <a:solidFill>
                  <a:schemeClr val="tx1"/>
                </a:solidFill>
              </a:rPr>
              <a:t>центр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детей и подростков с ограниченными </a:t>
            </a:r>
            <a:r>
              <a:rPr lang="ru-RU" dirty="0" smtClean="0">
                <a:solidFill>
                  <a:schemeClr val="tx1"/>
                </a:solidFill>
              </a:rPr>
              <a:t>возможностями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мени В.З</a:t>
            </a:r>
            <a:r>
              <a:rPr lang="ru-RU" dirty="0">
                <a:solidFill>
                  <a:schemeClr val="tx1"/>
                </a:solidFill>
              </a:rPr>
              <a:t>. Гетманского</a:t>
            </a:r>
            <a:r>
              <a:rPr lang="ru-RU" dirty="0" smtClean="0">
                <a:solidFill>
                  <a:schemeClr val="tx1"/>
                </a:solidFill>
              </a:rPr>
              <a:t>» (с. Веселая Лопань)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oc13.ru/storage/images/news/16093/49940_1200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7134" y="4869796"/>
            <a:ext cx="1061276" cy="1085395"/>
          </a:xfrm>
          <a:prstGeom prst="rect">
            <a:avLst/>
          </a:prstGeom>
          <a:noFill/>
        </p:spPr>
      </p:pic>
      <p:pic>
        <p:nvPicPr>
          <p:cNvPr id="23" name="Picture 2" descr="C:\Documents and Settings\класс-1\Рабочий стол\Окно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11247" y="4869796"/>
            <a:ext cx="1580961" cy="1085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/>
          <p:nvPr/>
        </p:nvSpPr>
        <p:spPr>
          <a:xfrm>
            <a:off x="7623544" y="4185175"/>
            <a:ext cx="5287415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проекта: И.Е. Долгих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06277" y="1944486"/>
            <a:ext cx="4810042" cy="4810042"/>
          </a:xfrm>
          <a:prstGeom prst="rect">
            <a:avLst/>
          </a:prstGeom>
        </p:spPr>
      </p:pic>
      <p:sp>
        <p:nvSpPr>
          <p:cNvPr id="9" name="TextBox 8"/>
          <p:cNvSpPr/>
          <p:nvPr/>
        </p:nvSpPr>
        <p:spPr>
          <a:xfrm>
            <a:off x="1908215" y="5612518"/>
            <a:ext cx="1582739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ПРОЕКТ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06277" y="2047958"/>
            <a:ext cx="4810042" cy="4810042"/>
          </a:xfrm>
          <a:prstGeom prst="rect">
            <a:avLst/>
          </a:prstGeom>
        </p:spPr>
      </p:pic>
      <p:sp>
        <p:nvSpPr>
          <p:cNvPr id="20482" name="AutoShape 2" descr="C:\Documents and Settings\Irina\%D0%A0%D0%B0%D0%B1%D0%BE%D1%87%D0%B8%D0%B9 %D1%81%D1%82%D0%BE%D0%BB\%D0%92%D1%81%D1%8F%D0%BA%D0%B0%D1%8F %D0%95%D1%80%D1%83%D0%BD%D0%B4%D0%B0\%D0%AD%D0%9C%D0%91%D0%9B%D0%95%D0%9C%D0%AB\%D1%8D%D0%BC%D0%B1%D0%BB%D0%B5%D0%BC%D0%B0 %D1%84%D0%BE%D0%BD%D0%B4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8864633" y="956947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ПУНКТЫ ПРОКАТА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62689" y="1027257"/>
            <a:ext cx="3437081" cy="2577811"/>
          </a:xfrm>
          <a:prstGeom prst="rect">
            <a:avLst/>
          </a:prstGeom>
          <a:ln w="76200">
            <a:solidFill>
              <a:srgbClr val="FF9FCA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920377" y="3764567"/>
            <a:ext cx="3849069" cy="2886802"/>
          </a:xfrm>
          <a:prstGeom prst="rect">
            <a:avLst/>
          </a:prstGeom>
          <a:ln w="76200">
            <a:solidFill>
              <a:srgbClr val="FF9FCA"/>
            </a:solidFill>
          </a:ln>
        </p:spPr>
      </p:pic>
      <p:sp>
        <p:nvSpPr>
          <p:cNvPr id="279" name="Капля 278"/>
          <p:cNvSpPr/>
          <p:nvPr/>
        </p:nvSpPr>
        <p:spPr>
          <a:xfrm rot="10800000">
            <a:off x="4905552" y="3871587"/>
            <a:ext cx="3607927" cy="2839959"/>
          </a:xfrm>
          <a:prstGeom prst="teardrop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8" name="Капля 277"/>
          <p:cNvSpPr/>
          <p:nvPr/>
        </p:nvSpPr>
        <p:spPr>
          <a:xfrm rot="16200000">
            <a:off x="8645775" y="1711189"/>
            <a:ext cx="3196774" cy="3416572"/>
          </a:xfrm>
          <a:prstGeom prst="teardrop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7" name="Прямоугольник 276"/>
          <p:cNvSpPr/>
          <p:nvPr/>
        </p:nvSpPr>
        <p:spPr>
          <a:xfrm>
            <a:off x="8719393" y="2456164"/>
            <a:ext cx="3061982" cy="155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Оборудование для проведения  психолого-педагогической реабилитации</a:t>
            </a:r>
            <a:r>
              <a:rPr lang="ru-RU" sz="1600" dirty="0"/>
              <a:t>: </a:t>
            </a:r>
            <a:r>
              <a:rPr lang="ru-RU" sz="1600" dirty="0">
                <a:solidFill>
                  <a:srgbClr val="0070C0"/>
                </a:solidFill>
              </a:rPr>
              <a:t>дидактический материал, коррекционно- развивающие игры, в том числе </a:t>
            </a:r>
            <a:r>
              <a:rPr lang="ru-RU" sz="1600" dirty="0" smtClean="0">
                <a:solidFill>
                  <a:srgbClr val="0070C0"/>
                </a:solidFill>
              </a:rPr>
              <a:t>компьютерные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5110364" y="4671903"/>
            <a:ext cx="3460252" cy="155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Медицинское </a:t>
            </a:r>
            <a:endParaRPr lang="ru-RU" sz="1600" b="1" dirty="0" smtClean="0"/>
          </a:p>
          <a:p>
            <a:r>
              <a:rPr lang="ru-RU" sz="1600" b="1" dirty="0" smtClean="0"/>
              <a:t>оборудование </a:t>
            </a:r>
            <a:r>
              <a:rPr lang="ru-RU" sz="1600" b="1" dirty="0"/>
              <a:t>для проведения физиотерапевтических процедур</a:t>
            </a:r>
            <a:r>
              <a:rPr lang="ru-RU" sz="1600" dirty="0"/>
              <a:t>: </a:t>
            </a:r>
            <a:r>
              <a:rPr lang="ru-RU" sz="1600" dirty="0" err="1">
                <a:solidFill>
                  <a:srgbClr val="0070C0"/>
                </a:solidFill>
              </a:rPr>
              <a:t>лазеро</a:t>
            </a:r>
            <a:r>
              <a:rPr lang="ru-RU" sz="1600" dirty="0">
                <a:solidFill>
                  <a:srgbClr val="0070C0"/>
                </a:solidFill>
              </a:rPr>
              <a:t>-терапевтический аппарат «</a:t>
            </a:r>
            <a:r>
              <a:rPr lang="ru-RU" sz="1600" dirty="0" err="1">
                <a:solidFill>
                  <a:srgbClr val="0070C0"/>
                </a:solidFill>
              </a:rPr>
              <a:t>Рикта</a:t>
            </a:r>
            <a:r>
              <a:rPr lang="ru-RU" sz="1600" dirty="0">
                <a:solidFill>
                  <a:srgbClr val="0070C0"/>
                </a:solidFill>
              </a:rPr>
              <a:t>», </a:t>
            </a:r>
            <a:r>
              <a:rPr lang="ru-RU" sz="1600" dirty="0" err="1">
                <a:solidFill>
                  <a:srgbClr val="0070C0"/>
                </a:solidFill>
              </a:rPr>
              <a:t>миостимулятор</a:t>
            </a:r>
            <a:r>
              <a:rPr lang="ru-RU" sz="1600" dirty="0">
                <a:solidFill>
                  <a:srgbClr val="0070C0"/>
                </a:solidFill>
              </a:rPr>
              <a:t> «Галатея», «</a:t>
            </a:r>
            <a:r>
              <a:rPr lang="ru-RU" sz="1600" dirty="0" err="1" smtClean="0">
                <a:solidFill>
                  <a:srgbClr val="0070C0"/>
                </a:solidFill>
              </a:rPr>
              <a:t>Амплипульс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280" name="Капля 279"/>
          <p:cNvSpPr/>
          <p:nvPr/>
        </p:nvSpPr>
        <p:spPr>
          <a:xfrm rot="5400000">
            <a:off x="1695395" y="486423"/>
            <a:ext cx="2825859" cy="3391269"/>
          </a:xfrm>
          <a:prstGeom prst="teardrop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5" name="Прямоугольник 274"/>
          <p:cNvSpPr/>
          <p:nvPr/>
        </p:nvSpPr>
        <p:spPr>
          <a:xfrm>
            <a:off x="1853728" y="1423348"/>
            <a:ext cx="2876530" cy="207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Оборудование </a:t>
            </a:r>
            <a:r>
              <a:rPr lang="ru-RU" sz="1600" b="1" dirty="0"/>
              <a:t>для </a:t>
            </a:r>
            <a:r>
              <a:rPr lang="ru-RU" sz="1600" b="1" dirty="0" smtClean="0"/>
              <a:t>занятий</a:t>
            </a:r>
          </a:p>
          <a:p>
            <a:r>
              <a:rPr lang="ru-RU" sz="1600" b="1" dirty="0" smtClean="0"/>
              <a:t>по </a:t>
            </a:r>
            <a:r>
              <a:rPr lang="ru-RU" sz="1600" b="1" dirty="0"/>
              <a:t>механотерапии</a:t>
            </a:r>
            <a:r>
              <a:rPr lang="ru-RU" sz="1600" dirty="0"/>
              <a:t>: </a:t>
            </a:r>
            <a:r>
              <a:rPr lang="ru-RU" sz="1600" dirty="0" err="1" smtClean="0">
                <a:solidFill>
                  <a:srgbClr val="0074C0"/>
                </a:solidFill>
              </a:rPr>
              <a:t>вертикализаторы</a:t>
            </a:r>
            <a:r>
              <a:rPr lang="ru-RU" sz="1600" dirty="0">
                <a:solidFill>
                  <a:srgbClr val="0074C0"/>
                </a:solidFill>
              </a:rPr>
              <a:t>, ходунки, коляски, реабилитационный костюм «Фаэтон</a:t>
            </a:r>
            <a:r>
              <a:rPr lang="ru-RU" sz="1600" dirty="0" smtClean="0">
                <a:solidFill>
                  <a:srgbClr val="0074C0"/>
                </a:solidFill>
              </a:rPr>
              <a:t>», </a:t>
            </a:r>
            <a:r>
              <a:rPr lang="ru-RU" sz="1600" dirty="0" err="1" smtClean="0">
                <a:solidFill>
                  <a:srgbClr val="0074C0"/>
                </a:solidFill>
              </a:rPr>
              <a:t>фитболы</a:t>
            </a:r>
            <a:r>
              <a:rPr lang="ru-RU" sz="1600" dirty="0">
                <a:solidFill>
                  <a:srgbClr val="0074C0"/>
                </a:solidFill>
              </a:rPr>
              <a:t>, спортивное </a:t>
            </a:r>
            <a:r>
              <a:rPr lang="ru-RU" sz="1600" dirty="0" smtClean="0">
                <a:solidFill>
                  <a:srgbClr val="0074C0"/>
                </a:solidFill>
              </a:rPr>
              <a:t>оборудование</a:t>
            </a:r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41666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6606061" y="508761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ОБУЧЕНИЕ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386360" y="1857375"/>
            <a:ext cx="6219701" cy="286702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 b="8706"/>
          <a:stretch/>
        </p:blipFill>
        <p:spPr>
          <a:xfrm>
            <a:off x="209550" y="1988470"/>
            <a:ext cx="2702593" cy="328974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154947" y="2014602"/>
            <a:ext cx="3310534" cy="1821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dirty="0" smtClean="0"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Межрегиональная научно-  практическая конференция «Современные методики реабилитации двигательных нарушений у детей»</a:t>
            </a:r>
            <a:endParaRPr sz="1600" dirty="0" smtClean="0">
              <a:effectLst/>
            </a:endParaRPr>
          </a:p>
          <a:p>
            <a:r>
              <a:rPr lang="ru-RU" sz="1200" dirty="0" smtClean="0">
                <a:solidFill>
                  <a:schemeClr val="bg1"/>
                </a:solidFill>
                <a:effectLst/>
                <a:ea typeface="Calibri" pitchFamily="34" charset="0"/>
              </a:rPr>
              <a:t>Участники: врачи-специалисты центра - невролог, ортопед, физиотерапевт</a:t>
            </a:r>
            <a:endParaRPr sz="1600" dirty="0" smtClean="0">
              <a:effectLst/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rgbClr val="FFE500"/>
                </a:solidFill>
              </a:rPr>
              <a:t>ВОРОНЕЖ</a:t>
            </a:r>
            <a:endParaRPr lang="ru-RU" b="1" dirty="0">
              <a:solidFill>
                <a:srgbClr val="FFE5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9712" y="1979167"/>
            <a:ext cx="1574014" cy="37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май 2021 года</a:t>
            </a:r>
            <a:endParaRPr>
              <a:effectLst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5722869" y="4977398"/>
            <a:ext cx="5861389" cy="334803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29333" y="5193687"/>
            <a:ext cx="44345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Обучение на профессиональной  </a:t>
            </a:r>
            <a:r>
              <a:rPr lang="ru-RU" sz="1200" dirty="0" err="1">
                <a:solidFill>
                  <a:schemeClr val="bg1"/>
                </a:solidFill>
              </a:rPr>
              <a:t>стажировочной</a:t>
            </a:r>
            <a:r>
              <a:rPr lang="ru-RU" sz="1200" dirty="0">
                <a:solidFill>
                  <a:schemeClr val="bg1"/>
                </a:solidFill>
              </a:rPr>
              <a:t> площадке по программе «Выездной микрореабилитационный центр» на базе бюджетного учреждения социального обслуживания Вологодской области «Комплексный центр социального обслуживания населения города Череповца и Череповецкого района «Забота</a:t>
            </a:r>
            <a:r>
              <a:rPr lang="ru-RU" sz="1200" dirty="0" smtClean="0">
                <a:solidFill>
                  <a:schemeClr val="bg1"/>
                </a:solidFill>
              </a:rPr>
              <a:t>»</a:t>
            </a:r>
          </a:p>
          <a:p>
            <a:pPr algn="r"/>
            <a:r>
              <a:rPr lang="ru-RU" b="1" dirty="0" smtClean="0">
                <a:solidFill>
                  <a:srgbClr val="FFE500"/>
                </a:solidFill>
              </a:rPr>
              <a:t>ЧЕРЕПОВЕЦ</a:t>
            </a:r>
            <a:endParaRPr lang="ru-RU" b="1" dirty="0">
              <a:solidFill>
                <a:srgbClr val="FFE500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65262" y="4590241"/>
            <a:ext cx="1574014" cy="37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май 2021 года</a:t>
            </a:r>
            <a:endParaRPr>
              <a:effectLst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70349" y="1857375"/>
            <a:ext cx="4282208" cy="32116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674166" y="3698997"/>
            <a:ext cx="1964960" cy="147372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-89235" y="5324196"/>
            <a:ext cx="7009018" cy="1679870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544" y="5465375"/>
            <a:ext cx="6775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4C0"/>
                </a:solidFill>
              </a:rPr>
              <a:t>Обучение специалистов территориальных площадок и </a:t>
            </a:r>
            <a:r>
              <a:rPr lang="ru-RU" sz="1600" b="1" dirty="0" smtClean="0">
                <a:solidFill>
                  <a:srgbClr val="0074C0"/>
                </a:solidFill>
              </a:rPr>
              <a:t>родителей</a:t>
            </a:r>
          </a:p>
          <a:p>
            <a:r>
              <a:rPr lang="ru-RU" sz="1600" b="1" dirty="0" smtClean="0">
                <a:solidFill>
                  <a:srgbClr val="0074C0"/>
                </a:solidFill>
              </a:rPr>
              <a:t>основам </a:t>
            </a:r>
            <a:r>
              <a:rPr lang="ru-RU" sz="1600" b="1" dirty="0">
                <a:solidFill>
                  <a:srgbClr val="0074C0"/>
                </a:solidFill>
              </a:rPr>
              <a:t>комплексной реабилитации по разработанным </a:t>
            </a:r>
            <a:r>
              <a:rPr lang="ru-RU" sz="1600" b="1" dirty="0" smtClean="0">
                <a:solidFill>
                  <a:srgbClr val="0074C0"/>
                </a:solidFill>
              </a:rPr>
              <a:t>программам</a:t>
            </a:r>
          </a:p>
          <a:p>
            <a:r>
              <a:rPr lang="ru-RU" sz="1600" dirty="0" smtClean="0"/>
              <a:t>с </a:t>
            </a:r>
            <a:r>
              <a:rPr lang="ru-RU" sz="1600" dirty="0"/>
              <a:t>предоставлением практических и теоретических печатных и видео материалов</a:t>
            </a:r>
            <a:r>
              <a:rPr lang="ru-RU" sz="1600" dirty="0" smtClean="0"/>
              <a:t>: массаж</a:t>
            </a:r>
            <a:r>
              <a:rPr lang="ru-RU" sz="1600" dirty="0"/>
              <a:t>, </a:t>
            </a:r>
            <a:r>
              <a:rPr lang="ru-RU" sz="1600" dirty="0" smtClean="0"/>
              <a:t>ЛФК, психолого-педагогическая </a:t>
            </a:r>
            <a:r>
              <a:rPr lang="ru-RU" sz="1600" dirty="0"/>
              <a:t>и логопедическая </a:t>
            </a:r>
            <a:r>
              <a:rPr lang="ru-RU" sz="1600" dirty="0" smtClean="0"/>
              <a:t>коррекция, обучение </a:t>
            </a:r>
            <a:r>
              <a:rPr lang="ru-RU" sz="1600" dirty="0"/>
              <a:t>правильному уходу за особенными </a:t>
            </a:r>
            <a:r>
              <a:rPr lang="ru-RU" sz="1600" dirty="0" smtClean="0"/>
              <a:t>детьми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294289" y="-19050"/>
            <a:ext cx="12192000" cy="6877050"/>
          </a:xfrm>
          <a:prstGeom prst="rect">
            <a:avLst/>
          </a:prstGeom>
        </p:spPr>
      </p:pic>
      <p:sp>
        <p:nvSpPr>
          <p:cNvPr id="28" name="TextBox 27"/>
          <p:cNvSpPr/>
          <p:nvPr/>
        </p:nvSpPr>
        <p:spPr>
          <a:xfrm>
            <a:off x="4650393" y="513650"/>
            <a:ext cx="4328852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СПЕЦИАЛИСТЫ СЛУЖБЫ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107126" y="2195516"/>
            <a:ext cx="3698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врач-невролог</a:t>
            </a: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врач-педиатр</a:t>
            </a: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врач-психотерапевт</a:t>
            </a: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врач-ортопед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врач -физиотерапевт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медицинские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сестры по массажу</a:t>
            </a:r>
          </a:p>
          <a:p>
            <a:pPr algn="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1236" y="1881401"/>
            <a:ext cx="36986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инструктор ЛФК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педагог-психолог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учитель-логопед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социальный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педагог</a:t>
            </a:r>
          </a:p>
          <a:p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специалист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 социальной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работе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Graphic 3" descr="Man">
            <a:extLst>
              <a:ext uri="{FF2B5EF4-FFF2-40B4-BE49-F238E27FC236}">
                <a16:creationId xmlns="" xmlns:a16="http://schemas.microsoft.com/office/drawing/2014/main" id="{BE43979F-B9F1-4197-90B4-8D18A86B265F}"/>
              </a:ext>
            </a:extLst>
          </p:cNvPr>
          <p:cNvGrpSpPr/>
          <p:nvPr/>
        </p:nvGrpSpPr>
        <p:grpSpPr>
          <a:xfrm>
            <a:off x="3690186" y="3373437"/>
            <a:ext cx="209550" cy="428625"/>
            <a:chOff x="3690186" y="337343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0" name="Freeform: Shape 121">
              <a:extLst>
                <a:ext uri="{FF2B5EF4-FFF2-40B4-BE49-F238E27FC236}">
                  <a16:creationId xmlns="" xmlns:a16="http://schemas.microsoft.com/office/drawing/2014/main" id="{6573CEDA-CAA1-4D6A-A4CB-19313D206FA2}"/>
                </a:ext>
              </a:extLst>
            </p:cNvPr>
            <p:cNvSpPr/>
            <p:nvPr/>
          </p:nvSpPr>
          <p:spPr>
            <a:xfrm>
              <a:off x="3756861" y="337343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22">
              <a:extLst>
                <a:ext uri="{FF2B5EF4-FFF2-40B4-BE49-F238E27FC236}">
                  <a16:creationId xmlns="" xmlns:a16="http://schemas.microsoft.com/office/drawing/2014/main" id="{E1B7756C-949E-4AB0-B0D3-C838A842095B}"/>
                </a:ext>
              </a:extLst>
            </p:cNvPr>
            <p:cNvSpPr/>
            <p:nvPr/>
          </p:nvSpPr>
          <p:spPr>
            <a:xfrm>
              <a:off x="3690186" y="345916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aphic 4" descr="Man">
            <a:extLst>
              <a:ext uri="{FF2B5EF4-FFF2-40B4-BE49-F238E27FC236}">
                <a16:creationId xmlns="" xmlns:a16="http://schemas.microsoft.com/office/drawing/2014/main" id="{4CEC8ABA-0AD5-41FE-B91B-85ED11B60FF4}"/>
              </a:ext>
            </a:extLst>
          </p:cNvPr>
          <p:cNvGrpSpPr/>
          <p:nvPr/>
        </p:nvGrpSpPr>
        <p:grpSpPr>
          <a:xfrm>
            <a:off x="4269104" y="3354388"/>
            <a:ext cx="209550" cy="428625"/>
            <a:chOff x="4269104" y="3354388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3" name="Freeform: Shape 124">
              <a:extLst>
                <a:ext uri="{FF2B5EF4-FFF2-40B4-BE49-F238E27FC236}">
                  <a16:creationId xmlns="" xmlns:a16="http://schemas.microsoft.com/office/drawing/2014/main" id="{9CE8B69F-0590-4530-9F55-31017813C3EA}"/>
                </a:ext>
              </a:extLst>
            </p:cNvPr>
            <p:cNvSpPr/>
            <p:nvPr/>
          </p:nvSpPr>
          <p:spPr>
            <a:xfrm>
              <a:off x="4335779" y="33543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25">
              <a:extLst>
                <a:ext uri="{FF2B5EF4-FFF2-40B4-BE49-F238E27FC236}">
                  <a16:creationId xmlns="" xmlns:a16="http://schemas.microsoft.com/office/drawing/2014/main" id="{54BF3C9B-3B2E-4231-A233-267EB98E2224}"/>
                </a:ext>
              </a:extLst>
            </p:cNvPr>
            <p:cNvSpPr/>
            <p:nvPr/>
          </p:nvSpPr>
          <p:spPr>
            <a:xfrm>
              <a:off x="4269104" y="34401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5" descr="Man">
            <a:extLst>
              <a:ext uri="{FF2B5EF4-FFF2-40B4-BE49-F238E27FC236}">
                <a16:creationId xmlns="" xmlns:a16="http://schemas.microsoft.com/office/drawing/2014/main" id="{415FD8E7-CDAD-46D2-B14E-A546AA7FA1A4}"/>
              </a:ext>
            </a:extLst>
          </p:cNvPr>
          <p:cNvGrpSpPr/>
          <p:nvPr/>
        </p:nvGrpSpPr>
        <p:grpSpPr>
          <a:xfrm>
            <a:off x="4847437" y="3271637"/>
            <a:ext cx="209550" cy="428625"/>
            <a:chOff x="4847437" y="327163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6" name="Freeform: Shape 127">
              <a:extLst>
                <a:ext uri="{FF2B5EF4-FFF2-40B4-BE49-F238E27FC236}">
                  <a16:creationId xmlns="" xmlns:a16="http://schemas.microsoft.com/office/drawing/2014/main" id="{97CB2561-7FA2-4899-8C49-FAD8956D0E50}"/>
                </a:ext>
              </a:extLst>
            </p:cNvPr>
            <p:cNvSpPr/>
            <p:nvPr/>
          </p:nvSpPr>
          <p:spPr>
            <a:xfrm>
              <a:off x="4914112" y="327163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28">
              <a:extLst>
                <a:ext uri="{FF2B5EF4-FFF2-40B4-BE49-F238E27FC236}">
                  <a16:creationId xmlns="" xmlns:a16="http://schemas.microsoft.com/office/drawing/2014/main" id="{C772EAA1-ED46-47E2-83FA-490F2D5065F3}"/>
                </a:ext>
              </a:extLst>
            </p:cNvPr>
            <p:cNvSpPr/>
            <p:nvPr/>
          </p:nvSpPr>
          <p:spPr>
            <a:xfrm>
              <a:off x="4847437" y="335736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aphic 6" descr="Man">
            <a:extLst>
              <a:ext uri="{FF2B5EF4-FFF2-40B4-BE49-F238E27FC236}">
                <a16:creationId xmlns="" xmlns:a16="http://schemas.microsoft.com/office/drawing/2014/main" id="{E9990CC2-BD0D-4D88-B6C6-D8AAF1753802}"/>
              </a:ext>
            </a:extLst>
          </p:cNvPr>
          <p:cNvGrpSpPr/>
          <p:nvPr/>
        </p:nvGrpSpPr>
        <p:grpSpPr>
          <a:xfrm>
            <a:off x="5374494" y="3220094"/>
            <a:ext cx="209550" cy="428625"/>
            <a:chOff x="5374494" y="322009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2" name="Freeform: Shape 130">
              <a:extLst>
                <a:ext uri="{FF2B5EF4-FFF2-40B4-BE49-F238E27FC236}">
                  <a16:creationId xmlns="" xmlns:a16="http://schemas.microsoft.com/office/drawing/2014/main" id="{D1EDE42A-397A-4F8F-8975-2EBAC85A5269}"/>
                </a:ext>
              </a:extLst>
            </p:cNvPr>
            <p:cNvSpPr/>
            <p:nvPr/>
          </p:nvSpPr>
          <p:spPr>
            <a:xfrm>
              <a:off x="5441169" y="322009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31">
              <a:extLst>
                <a:ext uri="{FF2B5EF4-FFF2-40B4-BE49-F238E27FC236}">
                  <a16:creationId xmlns="" xmlns:a16="http://schemas.microsoft.com/office/drawing/2014/main" id="{2940ADBB-4771-4559-84C8-A61ADBF8A6F8}"/>
                </a:ext>
              </a:extLst>
            </p:cNvPr>
            <p:cNvSpPr/>
            <p:nvPr/>
          </p:nvSpPr>
          <p:spPr>
            <a:xfrm>
              <a:off x="5374494" y="330581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7" descr="Man">
            <a:extLst>
              <a:ext uri="{FF2B5EF4-FFF2-40B4-BE49-F238E27FC236}">
                <a16:creationId xmlns="" xmlns:a16="http://schemas.microsoft.com/office/drawing/2014/main" id="{726300AA-CDE0-43CE-9661-FBF9DBEEA092}"/>
              </a:ext>
            </a:extLst>
          </p:cNvPr>
          <p:cNvGrpSpPr/>
          <p:nvPr/>
        </p:nvGrpSpPr>
        <p:grpSpPr>
          <a:xfrm>
            <a:off x="5793789" y="3543283"/>
            <a:ext cx="209550" cy="428625"/>
            <a:chOff x="5793789" y="3543283"/>
            <a:chExt cx="209550" cy="428625"/>
          </a:xfrm>
          <a:solidFill>
            <a:srgbClr val="FFE500"/>
          </a:solidFill>
        </p:grpSpPr>
        <p:sp>
          <p:nvSpPr>
            <p:cNvPr id="35" name="Freeform: Shape 133">
              <a:extLst>
                <a:ext uri="{FF2B5EF4-FFF2-40B4-BE49-F238E27FC236}">
                  <a16:creationId xmlns="" xmlns:a16="http://schemas.microsoft.com/office/drawing/2014/main" id="{1B1571DD-7219-4261-AB87-A525B06E163B}"/>
                </a:ext>
              </a:extLst>
            </p:cNvPr>
            <p:cNvSpPr/>
            <p:nvPr/>
          </p:nvSpPr>
          <p:spPr>
            <a:xfrm>
              <a:off x="5860464" y="354328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34">
              <a:extLst>
                <a:ext uri="{FF2B5EF4-FFF2-40B4-BE49-F238E27FC236}">
                  <a16:creationId xmlns="" xmlns:a16="http://schemas.microsoft.com/office/drawing/2014/main" id="{CAC51F22-CB16-4572-B2F4-186AB3296B0D}"/>
                </a:ext>
              </a:extLst>
            </p:cNvPr>
            <p:cNvSpPr/>
            <p:nvPr/>
          </p:nvSpPr>
          <p:spPr>
            <a:xfrm>
              <a:off x="5793789" y="362900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8" descr="Man">
            <a:extLst>
              <a:ext uri="{FF2B5EF4-FFF2-40B4-BE49-F238E27FC236}">
                <a16:creationId xmlns="" xmlns:a16="http://schemas.microsoft.com/office/drawing/2014/main" id="{BBB1E88C-7AAB-4138-B0F4-92A78E1EB150}"/>
              </a:ext>
            </a:extLst>
          </p:cNvPr>
          <p:cNvGrpSpPr/>
          <p:nvPr/>
        </p:nvGrpSpPr>
        <p:grpSpPr>
          <a:xfrm>
            <a:off x="6304360" y="3335321"/>
            <a:ext cx="209550" cy="428625"/>
            <a:chOff x="6304360" y="333532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8" name="Freeform: Shape 136">
              <a:extLst>
                <a:ext uri="{FF2B5EF4-FFF2-40B4-BE49-F238E27FC236}">
                  <a16:creationId xmlns="" xmlns:a16="http://schemas.microsoft.com/office/drawing/2014/main" id="{EF1051B3-CFC0-40DC-B502-6743665BBA71}"/>
                </a:ext>
              </a:extLst>
            </p:cNvPr>
            <p:cNvSpPr/>
            <p:nvPr/>
          </p:nvSpPr>
          <p:spPr>
            <a:xfrm>
              <a:off x="6371035" y="333532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37">
              <a:extLst>
                <a:ext uri="{FF2B5EF4-FFF2-40B4-BE49-F238E27FC236}">
                  <a16:creationId xmlns="" xmlns:a16="http://schemas.microsoft.com/office/drawing/2014/main" id="{F5A0A203-BF49-4B02-9D7C-638BDD96AEE8}"/>
                </a:ext>
              </a:extLst>
            </p:cNvPr>
            <p:cNvSpPr/>
            <p:nvPr/>
          </p:nvSpPr>
          <p:spPr>
            <a:xfrm>
              <a:off x="6304360" y="342104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9" descr="Man">
            <a:extLst>
              <a:ext uri="{FF2B5EF4-FFF2-40B4-BE49-F238E27FC236}">
                <a16:creationId xmlns="" xmlns:a16="http://schemas.microsoft.com/office/drawing/2014/main" id="{E465A9FE-3A2B-4F78-8895-C896ADE45CC8}"/>
              </a:ext>
            </a:extLst>
          </p:cNvPr>
          <p:cNvGrpSpPr/>
          <p:nvPr/>
        </p:nvGrpSpPr>
        <p:grpSpPr>
          <a:xfrm>
            <a:off x="6883266" y="3254574"/>
            <a:ext cx="209550" cy="428625"/>
            <a:chOff x="6883266" y="325457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41" name="Freeform: Shape 139">
              <a:extLst>
                <a:ext uri="{FF2B5EF4-FFF2-40B4-BE49-F238E27FC236}">
                  <a16:creationId xmlns="" xmlns:a16="http://schemas.microsoft.com/office/drawing/2014/main" id="{31F0B970-2FC9-4314-8E76-17BA2CE61AED}"/>
                </a:ext>
              </a:extLst>
            </p:cNvPr>
            <p:cNvSpPr/>
            <p:nvPr/>
          </p:nvSpPr>
          <p:spPr>
            <a:xfrm>
              <a:off x="6949941" y="325457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40">
              <a:extLst>
                <a:ext uri="{FF2B5EF4-FFF2-40B4-BE49-F238E27FC236}">
                  <a16:creationId xmlns="" xmlns:a16="http://schemas.microsoft.com/office/drawing/2014/main" id="{A9BA7AF3-1795-4A57-96BB-8E4E2A507619}"/>
                </a:ext>
              </a:extLst>
            </p:cNvPr>
            <p:cNvSpPr/>
            <p:nvPr/>
          </p:nvSpPr>
          <p:spPr>
            <a:xfrm>
              <a:off x="6883266" y="334029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10" descr="Man">
            <a:extLst>
              <a:ext uri="{FF2B5EF4-FFF2-40B4-BE49-F238E27FC236}">
                <a16:creationId xmlns="" xmlns:a16="http://schemas.microsoft.com/office/drawing/2014/main" id="{7A50247C-72DC-41C3-8A63-EA2097EFC09A}"/>
              </a:ext>
            </a:extLst>
          </p:cNvPr>
          <p:cNvGrpSpPr/>
          <p:nvPr/>
        </p:nvGrpSpPr>
        <p:grpSpPr>
          <a:xfrm>
            <a:off x="7449043" y="3220094"/>
            <a:ext cx="209550" cy="428625"/>
            <a:chOff x="7449043" y="322009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44" name="Freeform: Shape 142">
              <a:extLst>
                <a:ext uri="{FF2B5EF4-FFF2-40B4-BE49-F238E27FC236}">
                  <a16:creationId xmlns="" xmlns:a16="http://schemas.microsoft.com/office/drawing/2014/main" id="{FB4CE223-3125-4C1D-A611-46EF454E4EF9}"/>
                </a:ext>
              </a:extLst>
            </p:cNvPr>
            <p:cNvSpPr/>
            <p:nvPr/>
          </p:nvSpPr>
          <p:spPr>
            <a:xfrm>
              <a:off x="7515718" y="322009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43">
              <a:extLst>
                <a:ext uri="{FF2B5EF4-FFF2-40B4-BE49-F238E27FC236}">
                  <a16:creationId xmlns="" xmlns:a16="http://schemas.microsoft.com/office/drawing/2014/main" id="{37A0A85E-37B3-4EA3-AB8A-45BD937A1AAC}"/>
                </a:ext>
              </a:extLst>
            </p:cNvPr>
            <p:cNvSpPr/>
            <p:nvPr/>
          </p:nvSpPr>
          <p:spPr>
            <a:xfrm>
              <a:off x="7449043" y="330581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11" descr="Man">
            <a:extLst>
              <a:ext uri="{FF2B5EF4-FFF2-40B4-BE49-F238E27FC236}">
                <a16:creationId xmlns="" xmlns:a16="http://schemas.microsoft.com/office/drawing/2014/main" id="{9403DCF4-644B-4693-AB02-5A2F3EA34FD4}"/>
              </a:ext>
            </a:extLst>
          </p:cNvPr>
          <p:cNvGrpSpPr/>
          <p:nvPr/>
        </p:nvGrpSpPr>
        <p:grpSpPr>
          <a:xfrm>
            <a:off x="7836391" y="3315892"/>
            <a:ext cx="209550" cy="428625"/>
            <a:chOff x="7836391" y="3315892"/>
            <a:chExt cx="209550" cy="428625"/>
          </a:xfrm>
          <a:solidFill>
            <a:srgbClr val="FF9FCA"/>
          </a:solidFill>
        </p:grpSpPr>
        <p:sp>
          <p:nvSpPr>
            <p:cNvPr id="47" name="Freeform: Shape 145">
              <a:extLst>
                <a:ext uri="{FF2B5EF4-FFF2-40B4-BE49-F238E27FC236}">
                  <a16:creationId xmlns="" xmlns:a16="http://schemas.microsoft.com/office/drawing/2014/main" id="{DD5A78D6-3C2A-4884-A39E-0E11740E802C}"/>
                </a:ext>
              </a:extLst>
            </p:cNvPr>
            <p:cNvSpPr/>
            <p:nvPr/>
          </p:nvSpPr>
          <p:spPr>
            <a:xfrm>
              <a:off x="7903066" y="331589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46">
              <a:extLst>
                <a:ext uri="{FF2B5EF4-FFF2-40B4-BE49-F238E27FC236}">
                  <a16:creationId xmlns="" xmlns:a16="http://schemas.microsoft.com/office/drawing/2014/main" id="{9C1927DA-7D87-46C7-B183-C55550B75938}"/>
                </a:ext>
              </a:extLst>
            </p:cNvPr>
            <p:cNvSpPr/>
            <p:nvPr/>
          </p:nvSpPr>
          <p:spPr>
            <a:xfrm>
              <a:off x="7836391" y="340161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aphic 12" descr="Man">
            <a:extLst>
              <a:ext uri="{FF2B5EF4-FFF2-40B4-BE49-F238E27FC236}">
                <a16:creationId xmlns="" xmlns:a16="http://schemas.microsoft.com/office/drawing/2014/main" id="{62A166DA-7AF1-4ECA-91BC-F3ADC1FE8051}"/>
              </a:ext>
            </a:extLst>
          </p:cNvPr>
          <p:cNvGrpSpPr/>
          <p:nvPr/>
        </p:nvGrpSpPr>
        <p:grpSpPr>
          <a:xfrm>
            <a:off x="8292264" y="3373437"/>
            <a:ext cx="209550" cy="428625"/>
            <a:chOff x="8292264" y="337343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50" name="Freeform: Shape 148">
              <a:extLst>
                <a:ext uri="{FF2B5EF4-FFF2-40B4-BE49-F238E27FC236}">
                  <a16:creationId xmlns="" xmlns:a16="http://schemas.microsoft.com/office/drawing/2014/main" id="{EACACA77-E7A3-413C-B882-416E6E63201D}"/>
                </a:ext>
              </a:extLst>
            </p:cNvPr>
            <p:cNvSpPr/>
            <p:nvPr/>
          </p:nvSpPr>
          <p:spPr>
            <a:xfrm>
              <a:off x="8358939" y="337343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49">
              <a:extLst>
                <a:ext uri="{FF2B5EF4-FFF2-40B4-BE49-F238E27FC236}">
                  <a16:creationId xmlns="" xmlns:a16="http://schemas.microsoft.com/office/drawing/2014/main" id="{1F3FCD6F-775A-4BF8-9DBA-E96EC1DFD7EA}"/>
                </a:ext>
              </a:extLst>
            </p:cNvPr>
            <p:cNvSpPr/>
            <p:nvPr/>
          </p:nvSpPr>
          <p:spPr>
            <a:xfrm>
              <a:off x="8292264" y="345916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13" descr="Man">
            <a:extLst>
              <a:ext uri="{FF2B5EF4-FFF2-40B4-BE49-F238E27FC236}">
                <a16:creationId xmlns="" xmlns:a16="http://schemas.microsoft.com/office/drawing/2014/main" id="{9061F7BE-FB2B-40B1-B56E-AE4C769192D3}"/>
              </a:ext>
            </a:extLst>
          </p:cNvPr>
          <p:cNvGrpSpPr/>
          <p:nvPr/>
        </p:nvGrpSpPr>
        <p:grpSpPr>
          <a:xfrm>
            <a:off x="3785083" y="2859087"/>
            <a:ext cx="209550" cy="428625"/>
            <a:chOff x="3785083" y="285908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53" name="Freeform: Shape 151">
              <a:extLst>
                <a:ext uri="{FF2B5EF4-FFF2-40B4-BE49-F238E27FC236}">
                  <a16:creationId xmlns="" xmlns:a16="http://schemas.microsoft.com/office/drawing/2014/main" id="{3BC54549-3DC2-472E-AC37-8DDB2727AEC9}"/>
                </a:ext>
              </a:extLst>
            </p:cNvPr>
            <p:cNvSpPr/>
            <p:nvPr/>
          </p:nvSpPr>
          <p:spPr>
            <a:xfrm>
              <a:off x="3851758" y="28590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52">
              <a:extLst>
                <a:ext uri="{FF2B5EF4-FFF2-40B4-BE49-F238E27FC236}">
                  <a16:creationId xmlns="" xmlns:a16="http://schemas.microsoft.com/office/drawing/2014/main" id="{B5063207-E918-49DF-A658-CC8D3D88503C}"/>
                </a:ext>
              </a:extLst>
            </p:cNvPr>
            <p:cNvSpPr/>
            <p:nvPr/>
          </p:nvSpPr>
          <p:spPr>
            <a:xfrm>
              <a:off x="3785083" y="29448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Graphic 14" descr="Man">
            <a:extLst>
              <a:ext uri="{FF2B5EF4-FFF2-40B4-BE49-F238E27FC236}">
                <a16:creationId xmlns="" xmlns:a16="http://schemas.microsoft.com/office/drawing/2014/main" id="{8C34836B-123B-481A-9FCA-28D51EED7CEC}"/>
              </a:ext>
            </a:extLst>
          </p:cNvPr>
          <p:cNvGrpSpPr/>
          <p:nvPr/>
        </p:nvGrpSpPr>
        <p:grpSpPr>
          <a:xfrm>
            <a:off x="4186601" y="2873261"/>
            <a:ext cx="209550" cy="428625"/>
            <a:chOff x="4186601" y="287326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56" name="Freeform: Shape 154">
              <a:extLst>
                <a:ext uri="{FF2B5EF4-FFF2-40B4-BE49-F238E27FC236}">
                  <a16:creationId xmlns="" xmlns:a16="http://schemas.microsoft.com/office/drawing/2014/main" id="{A3E71CDA-7086-4BD2-85FC-0206650A2173}"/>
                </a:ext>
              </a:extLst>
            </p:cNvPr>
            <p:cNvSpPr/>
            <p:nvPr/>
          </p:nvSpPr>
          <p:spPr>
            <a:xfrm>
              <a:off x="4253276" y="287326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55">
              <a:extLst>
                <a:ext uri="{FF2B5EF4-FFF2-40B4-BE49-F238E27FC236}">
                  <a16:creationId xmlns="" xmlns:a16="http://schemas.microsoft.com/office/drawing/2014/main" id="{DFA43519-4E06-49A8-8C7F-F6D92E6907C3}"/>
                </a:ext>
              </a:extLst>
            </p:cNvPr>
            <p:cNvSpPr/>
            <p:nvPr/>
          </p:nvSpPr>
          <p:spPr>
            <a:xfrm>
              <a:off x="4186601" y="295898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aphic 15" descr="Man">
            <a:extLst>
              <a:ext uri="{FF2B5EF4-FFF2-40B4-BE49-F238E27FC236}">
                <a16:creationId xmlns="" xmlns:a16="http://schemas.microsoft.com/office/drawing/2014/main" id="{C411C0FC-B4C0-414D-A4FC-5DD8140AD8EA}"/>
              </a:ext>
            </a:extLst>
          </p:cNvPr>
          <p:cNvGrpSpPr/>
          <p:nvPr/>
        </p:nvGrpSpPr>
        <p:grpSpPr>
          <a:xfrm>
            <a:off x="4589410" y="2878931"/>
            <a:ext cx="209550" cy="428625"/>
            <a:chOff x="4589410" y="2878931"/>
            <a:chExt cx="209550" cy="428625"/>
          </a:xfrm>
          <a:solidFill>
            <a:srgbClr val="FF9FCA"/>
          </a:solidFill>
        </p:grpSpPr>
        <p:sp>
          <p:nvSpPr>
            <p:cNvPr id="59" name="Freeform: Shape 157">
              <a:extLst>
                <a:ext uri="{FF2B5EF4-FFF2-40B4-BE49-F238E27FC236}">
                  <a16:creationId xmlns="" xmlns:a16="http://schemas.microsoft.com/office/drawing/2014/main" id="{F5CB961B-32E3-4797-9864-1DDFF748A6E0}"/>
                </a:ext>
              </a:extLst>
            </p:cNvPr>
            <p:cNvSpPr/>
            <p:nvPr/>
          </p:nvSpPr>
          <p:spPr>
            <a:xfrm>
              <a:off x="4656085" y="287893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58">
              <a:extLst>
                <a:ext uri="{FF2B5EF4-FFF2-40B4-BE49-F238E27FC236}">
                  <a16:creationId xmlns="" xmlns:a16="http://schemas.microsoft.com/office/drawing/2014/main" id="{9BE2E873-C7B7-4A64-91A4-234B1AE02632}"/>
                </a:ext>
              </a:extLst>
            </p:cNvPr>
            <p:cNvSpPr/>
            <p:nvPr/>
          </p:nvSpPr>
          <p:spPr>
            <a:xfrm>
              <a:off x="4589410" y="296465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aphic 16" descr="Man">
            <a:extLst>
              <a:ext uri="{FF2B5EF4-FFF2-40B4-BE49-F238E27FC236}">
                <a16:creationId xmlns="" xmlns:a16="http://schemas.microsoft.com/office/drawing/2014/main" id="{39BC7AE6-3A81-405C-8184-1C98B8CE3E24}"/>
              </a:ext>
            </a:extLst>
          </p:cNvPr>
          <p:cNvGrpSpPr/>
          <p:nvPr/>
        </p:nvGrpSpPr>
        <p:grpSpPr>
          <a:xfrm>
            <a:off x="5116467" y="2867024"/>
            <a:ext cx="209550" cy="428625"/>
            <a:chOff x="5116467" y="286702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62" name="Freeform: Shape 160">
              <a:extLst>
                <a:ext uri="{FF2B5EF4-FFF2-40B4-BE49-F238E27FC236}">
                  <a16:creationId xmlns="" xmlns:a16="http://schemas.microsoft.com/office/drawing/2014/main" id="{704AD2B7-B96A-4A6C-9611-E2F7AEB6D24E}"/>
                </a:ext>
              </a:extLst>
            </p:cNvPr>
            <p:cNvSpPr/>
            <p:nvPr/>
          </p:nvSpPr>
          <p:spPr>
            <a:xfrm>
              <a:off x="5183142" y="286702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61">
              <a:extLst>
                <a:ext uri="{FF2B5EF4-FFF2-40B4-BE49-F238E27FC236}">
                  <a16:creationId xmlns="" xmlns:a16="http://schemas.microsoft.com/office/drawing/2014/main" id="{80381768-F284-429A-B830-1678792327CA}"/>
                </a:ext>
              </a:extLst>
            </p:cNvPr>
            <p:cNvSpPr/>
            <p:nvPr/>
          </p:nvSpPr>
          <p:spPr>
            <a:xfrm>
              <a:off x="5116467" y="295274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aphic 17" descr="Man">
            <a:extLst>
              <a:ext uri="{FF2B5EF4-FFF2-40B4-BE49-F238E27FC236}">
                <a16:creationId xmlns="" xmlns:a16="http://schemas.microsoft.com/office/drawing/2014/main" id="{14F24F99-7123-4437-B289-931C1A749753}"/>
              </a:ext>
            </a:extLst>
          </p:cNvPr>
          <p:cNvGrpSpPr/>
          <p:nvPr/>
        </p:nvGrpSpPr>
        <p:grpSpPr>
          <a:xfrm>
            <a:off x="5655956" y="3029742"/>
            <a:ext cx="209550" cy="428625"/>
            <a:chOff x="5655956" y="3029742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65" name="Freeform: Shape 163">
              <a:extLst>
                <a:ext uri="{FF2B5EF4-FFF2-40B4-BE49-F238E27FC236}">
                  <a16:creationId xmlns="" xmlns:a16="http://schemas.microsoft.com/office/drawing/2014/main" id="{CFF7916D-49D5-461B-BB3E-761B05DCFFE8}"/>
                </a:ext>
              </a:extLst>
            </p:cNvPr>
            <p:cNvSpPr/>
            <p:nvPr/>
          </p:nvSpPr>
          <p:spPr>
            <a:xfrm>
              <a:off x="5722631" y="302974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64">
              <a:extLst>
                <a:ext uri="{FF2B5EF4-FFF2-40B4-BE49-F238E27FC236}">
                  <a16:creationId xmlns="" xmlns:a16="http://schemas.microsoft.com/office/drawing/2014/main" id="{460EDC75-6F46-4295-92B3-927E61939F18}"/>
                </a:ext>
              </a:extLst>
            </p:cNvPr>
            <p:cNvSpPr/>
            <p:nvPr/>
          </p:nvSpPr>
          <p:spPr>
            <a:xfrm>
              <a:off x="5655956" y="311546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aphic 18" descr="Man">
            <a:extLst>
              <a:ext uri="{FF2B5EF4-FFF2-40B4-BE49-F238E27FC236}">
                <a16:creationId xmlns="" xmlns:a16="http://schemas.microsoft.com/office/drawing/2014/main" id="{079FEAF7-6944-4189-BAEE-0ED8F3ADBA53}"/>
              </a:ext>
            </a:extLst>
          </p:cNvPr>
          <p:cNvGrpSpPr/>
          <p:nvPr/>
        </p:nvGrpSpPr>
        <p:grpSpPr>
          <a:xfrm>
            <a:off x="6074615" y="2959099"/>
            <a:ext cx="209550" cy="428625"/>
            <a:chOff x="6074615" y="2959099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68" name="Freeform: Shape 166">
              <a:extLst>
                <a:ext uri="{FF2B5EF4-FFF2-40B4-BE49-F238E27FC236}">
                  <a16:creationId xmlns="" xmlns:a16="http://schemas.microsoft.com/office/drawing/2014/main" id="{C2924F64-FC64-4CD1-BC2A-128104DACFA7}"/>
                </a:ext>
              </a:extLst>
            </p:cNvPr>
            <p:cNvSpPr/>
            <p:nvPr/>
          </p:nvSpPr>
          <p:spPr>
            <a:xfrm>
              <a:off x="6141290" y="295909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67">
              <a:extLst>
                <a:ext uri="{FF2B5EF4-FFF2-40B4-BE49-F238E27FC236}">
                  <a16:creationId xmlns="" xmlns:a16="http://schemas.microsoft.com/office/drawing/2014/main" id="{FFD096CF-7DF9-41C0-B426-59153C0B3737}"/>
                </a:ext>
              </a:extLst>
            </p:cNvPr>
            <p:cNvSpPr/>
            <p:nvPr/>
          </p:nvSpPr>
          <p:spPr>
            <a:xfrm>
              <a:off x="6074615" y="304482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Graphic 19" descr="Man">
            <a:extLst>
              <a:ext uri="{FF2B5EF4-FFF2-40B4-BE49-F238E27FC236}">
                <a16:creationId xmlns="" xmlns:a16="http://schemas.microsoft.com/office/drawing/2014/main" id="{929D3384-A03F-4DA8-9199-CF329574F8C2}"/>
              </a:ext>
            </a:extLst>
          </p:cNvPr>
          <p:cNvGrpSpPr/>
          <p:nvPr/>
        </p:nvGrpSpPr>
        <p:grpSpPr>
          <a:xfrm>
            <a:off x="6723019" y="2859087"/>
            <a:ext cx="209550" cy="428625"/>
            <a:chOff x="6723019" y="2859087"/>
            <a:chExt cx="209550" cy="428625"/>
          </a:xfrm>
          <a:solidFill>
            <a:srgbClr val="BEBEBE"/>
          </a:solidFill>
        </p:grpSpPr>
        <p:sp>
          <p:nvSpPr>
            <p:cNvPr id="71" name="Freeform: Shape 169">
              <a:extLst>
                <a:ext uri="{FF2B5EF4-FFF2-40B4-BE49-F238E27FC236}">
                  <a16:creationId xmlns="" xmlns:a16="http://schemas.microsoft.com/office/drawing/2014/main" id="{883002E1-2F0C-483B-974B-D42F001BCE1B}"/>
                </a:ext>
              </a:extLst>
            </p:cNvPr>
            <p:cNvSpPr/>
            <p:nvPr/>
          </p:nvSpPr>
          <p:spPr>
            <a:xfrm>
              <a:off x="6789694" y="28590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70">
              <a:extLst>
                <a:ext uri="{FF2B5EF4-FFF2-40B4-BE49-F238E27FC236}">
                  <a16:creationId xmlns="" xmlns:a16="http://schemas.microsoft.com/office/drawing/2014/main" id="{0D865D1A-C7E3-40ED-A536-C287F2C63E40}"/>
                </a:ext>
              </a:extLst>
            </p:cNvPr>
            <p:cNvSpPr/>
            <p:nvPr/>
          </p:nvSpPr>
          <p:spPr>
            <a:xfrm>
              <a:off x="6723019" y="29448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20" descr="Man">
            <a:extLst>
              <a:ext uri="{FF2B5EF4-FFF2-40B4-BE49-F238E27FC236}">
                <a16:creationId xmlns="" xmlns:a16="http://schemas.microsoft.com/office/drawing/2014/main" id="{A88B7DD4-4D1E-4E4E-9EBE-6BB37CAC55BA}"/>
              </a:ext>
            </a:extLst>
          </p:cNvPr>
          <p:cNvGrpSpPr/>
          <p:nvPr/>
        </p:nvGrpSpPr>
        <p:grpSpPr>
          <a:xfrm>
            <a:off x="7212675" y="2859087"/>
            <a:ext cx="209550" cy="428625"/>
            <a:chOff x="7212675" y="285908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74" name="Freeform: Shape 172">
              <a:extLst>
                <a:ext uri="{FF2B5EF4-FFF2-40B4-BE49-F238E27FC236}">
                  <a16:creationId xmlns="" xmlns:a16="http://schemas.microsoft.com/office/drawing/2014/main" id="{D829D09D-598E-4DD6-B5D6-55A0D0AC5CC0}"/>
                </a:ext>
              </a:extLst>
            </p:cNvPr>
            <p:cNvSpPr/>
            <p:nvPr/>
          </p:nvSpPr>
          <p:spPr>
            <a:xfrm>
              <a:off x="7279350" y="28590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73">
              <a:extLst>
                <a:ext uri="{FF2B5EF4-FFF2-40B4-BE49-F238E27FC236}">
                  <a16:creationId xmlns="" xmlns:a16="http://schemas.microsoft.com/office/drawing/2014/main" id="{4EE09010-21C2-458E-BB45-DC49F06A1AF3}"/>
                </a:ext>
              </a:extLst>
            </p:cNvPr>
            <p:cNvSpPr/>
            <p:nvPr/>
          </p:nvSpPr>
          <p:spPr>
            <a:xfrm>
              <a:off x="7212675" y="29448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aphic 21" descr="Man">
            <a:extLst>
              <a:ext uri="{FF2B5EF4-FFF2-40B4-BE49-F238E27FC236}">
                <a16:creationId xmlns="" xmlns:a16="http://schemas.microsoft.com/office/drawing/2014/main" id="{5BCF5551-049F-4018-8F59-9614D95828E6}"/>
              </a:ext>
            </a:extLst>
          </p:cNvPr>
          <p:cNvGrpSpPr/>
          <p:nvPr/>
        </p:nvGrpSpPr>
        <p:grpSpPr>
          <a:xfrm>
            <a:off x="7702331" y="2859087"/>
            <a:ext cx="209550" cy="428625"/>
            <a:chOff x="7702331" y="2859087"/>
            <a:chExt cx="209550" cy="428625"/>
          </a:xfrm>
          <a:solidFill>
            <a:srgbClr val="BEBEBE"/>
          </a:solidFill>
        </p:grpSpPr>
        <p:sp>
          <p:nvSpPr>
            <p:cNvPr id="77" name="Freeform: Shape 175">
              <a:extLst>
                <a:ext uri="{FF2B5EF4-FFF2-40B4-BE49-F238E27FC236}">
                  <a16:creationId xmlns="" xmlns:a16="http://schemas.microsoft.com/office/drawing/2014/main" id="{65D82E4A-7DFB-40EE-A613-0D1960487599}"/>
                </a:ext>
              </a:extLst>
            </p:cNvPr>
            <p:cNvSpPr/>
            <p:nvPr/>
          </p:nvSpPr>
          <p:spPr>
            <a:xfrm>
              <a:off x="7769006" y="28590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76">
              <a:extLst>
                <a:ext uri="{FF2B5EF4-FFF2-40B4-BE49-F238E27FC236}">
                  <a16:creationId xmlns="" xmlns:a16="http://schemas.microsoft.com/office/drawing/2014/main" id="{6727CD44-FE5F-46CC-AED9-31BA312808F5}"/>
                </a:ext>
              </a:extLst>
            </p:cNvPr>
            <p:cNvSpPr/>
            <p:nvPr/>
          </p:nvSpPr>
          <p:spPr>
            <a:xfrm>
              <a:off x="7702331" y="29448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aphic 22" descr="Man">
            <a:extLst>
              <a:ext uri="{FF2B5EF4-FFF2-40B4-BE49-F238E27FC236}">
                <a16:creationId xmlns="" xmlns:a16="http://schemas.microsoft.com/office/drawing/2014/main" id="{191965A8-C44E-415D-A575-0202E2EB8F46}"/>
              </a:ext>
            </a:extLst>
          </p:cNvPr>
          <p:cNvGrpSpPr/>
          <p:nvPr/>
        </p:nvGrpSpPr>
        <p:grpSpPr>
          <a:xfrm>
            <a:off x="8197847" y="2833689"/>
            <a:ext cx="209550" cy="428625"/>
            <a:chOff x="8197847" y="2833689"/>
            <a:chExt cx="209550" cy="428625"/>
          </a:xfrm>
          <a:solidFill>
            <a:srgbClr val="BEBEBE"/>
          </a:solidFill>
        </p:grpSpPr>
        <p:sp>
          <p:nvSpPr>
            <p:cNvPr id="80" name="Freeform: Shape 178">
              <a:extLst>
                <a:ext uri="{FF2B5EF4-FFF2-40B4-BE49-F238E27FC236}">
                  <a16:creationId xmlns="" xmlns:a16="http://schemas.microsoft.com/office/drawing/2014/main" id="{D778B3CE-AB84-4AC1-B06F-738D11F1EF5C}"/>
                </a:ext>
              </a:extLst>
            </p:cNvPr>
            <p:cNvSpPr/>
            <p:nvPr/>
          </p:nvSpPr>
          <p:spPr>
            <a:xfrm>
              <a:off x="8264522" y="283368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79">
              <a:extLst>
                <a:ext uri="{FF2B5EF4-FFF2-40B4-BE49-F238E27FC236}">
                  <a16:creationId xmlns="" xmlns:a16="http://schemas.microsoft.com/office/drawing/2014/main" id="{7F0BFB03-10FF-47B7-8540-B6FD7CB37F94}"/>
                </a:ext>
              </a:extLst>
            </p:cNvPr>
            <p:cNvSpPr/>
            <p:nvPr/>
          </p:nvSpPr>
          <p:spPr>
            <a:xfrm>
              <a:off x="8197847" y="291941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aphic 23" descr="Man">
            <a:extLst>
              <a:ext uri="{FF2B5EF4-FFF2-40B4-BE49-F238E27FC236}">
                <a16:creationId xmlns="" xmlns:a16="http://schemas.microsoft.com/office/drawing/2014/main" id="{E03F0330-435F-4BD2-959B-9F2CCF98CB51}"/>
              </a:ext>
            </a:extLst>
          </p:cNvPr>
          <p:cNvGrpSpPr/>
          <p:nvPr/>
        </p:nvGrpSpPr>
        <p:grpSpPr>
          <a:xfrm>
            <a:off x="3924783" y="2360612"/>
            <a:ext cx="209550" cy="428625"/>
            <a:chOff x="3924783" y="2360612"/>
            <a:chExt cx="209550" cy="428625"/>
          </a:xfrm>
          <a:solidFill>
            <a:srgbClr val="BEBEBE"/>
          </a:solidFill>
        </p:grpSpPr>
        <p:sp>
          <p:nvSpPr>
            <p:cNvPr id="83" name="Freeform: Shape 181">
              <a:extLst>
                <a:ext uri="{FF2B5EF4-FFF2-40B4-BE49-F238E27FC236}">
                  <a16:creationId xmlns="" xmlns:a16="http://schemas.microsoft.com/office/drawing/2014/main" id="{218AD9F5-B9C2-4A50-9A44-8E684F82D100}"/>
                </a:ext>
              </a:extLst>
            </p:cNvPr>
            <p:cNvSpPr/>
            <p:nvPr/>
          </p:nvSpPr>
          <p:spPr>
            <a:xfrm>
              <a:off x="3991458" y="236061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82">
              <a:extLst>
                <a:ext uri="{FF2B5EF4-FFF2-40B4-BE49-F238E27FC236}">
                  <a16:creationId xmlns="" xmlns:a16="http://schemas.microsoft.com/office/drawing/2014/main" id="{9984BDDB-D51C-47B1-843B-66D22B6B3B02}"/>
                </a:ext>
              </a:extLst>
            </p:cNvPr>
            <p:cNvSpPr/>
            <p:nvPr/>
          </p:nvSpPr>
          <p:spPr>
            <a:xfrm>
              <a:off x="3924783" y="244633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24" descr="Man">
            <a:extLst>
              <a:ext uri="{FF2B5EF4-FFF2-40B4-BE49-F238E27FC236}">
                <a16:creationId xmlns="" xmlns:a16="http://schemas.microsoft.com/office/drawing/2014/main" id="{1B070BAE-7940-4CB0-878D-2B88B8D853CB}"/>
              </a:ext>
            </a:extLst>
          </p:cNvPr>
          <p:cNvGrpSpPr/>
          <p:nvPr/>
        </p:nvGrpSpPr>
        <p:grpSpPr>
          <a:xfrm>
            <a:off x="4391863" y="2385218"/>
            <a:ext cx="209550" cy="428625"/>
            <a:chOff x="4391863" y="2385218"/>
            <a:chExt cx="209550" cy="428625"/>
          </a:xfrm>
          <a:solidFill>
            <a:srgbClr val="BEBEBE"/>
          </a:solidFill>
        </p:grpSpPr>
        <p:sp>
          <p:nvSpPr>
            <p:cNvPr id="86" name="Freeform: Shape 184">
              <a:extLst>
                <a:ext uri="{FF2B5EF4-FFF2-40B4-BE49-F238E27FC236}">
                  <a16:creationId xmlns="" xmlns:a16="http://schemas.microsoft.com/office/drawing/2014/main" id="{35703110-0040-4723-9D86-EE85141FDEB8}"/>
                </a:ext>
              </a:extLst>
            </p:cNvPr>
            <p:cNvSpPr/>
            <p:nvPr/>
          </p:nvSpPr>
          <p:spPr>
            <a:xfrm>
              <a:off x="4458538" y="238521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85">
              <a:extLst>
                <a:ext uri="{FF2B5EF4-FFF2-40B4-BE49-F238E27FC236}">
                  <a16:creationId xmlns="" xmlns:a16="http://schemas.microsoft.com/office/drawing/2014/main" id="{C4249214-D746-4DF5-B83B-54C75C4B536A}"/>
                </a:ext>
              </a:extLst>
            </p:cNvPr>
            <p:cNvSpPr/>
            <p:nvPr/>
          </p:nvSpPr>
          <p:spPr>
            <a:xfrm>
              <a:off x="4391863" y="247094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aphic 25" descr="Man">
            <a:extLst>
              <a:ext uri="{FF2B5EF4-FFF2-40B4-BE49-F238E27FC236}">
                <a16:creationId xmlns="" xmlns:a16="http://schemas.microsoft.com/office/drawing/2014/main" id="{E16C7427-BAA4-48DC-AA81-5EA6334E9319}"/>
              </a:ext>
            </a:extLst>
          </p:cNvPr>
          <p:cNvGrpSpPr/>
          <p:nvPr/>
        </p:nvGrpSpPr>
        <p:grpSpPr>
          <a:xfrm>
            <a:off x="4884689" y="2535238"/>
            <a:ext cx="209550" cy="428625"/>
            <a:chOff x="4884689" y="2535238"/>
            <a:chExt cx="209550" cy="428625"/>
          </a:xfrm>
          <a:solidFill>
            <a:srgbClr val="BEBEBE"/>
          </a:solidFill>
        </p:grpSpPr>
        <p:sp>
          <p:nvSpPr>
            <p:cNvPr id="89" name="Freeform: Shape 187">
              <a:extLst>
                <a:ext uri="{FF2B5EF4-FFF2-40B4-BE49-F238E27FC236}">
                  <a16:creationId xmlns="" xmlns:a16="http://schemas.microsoft.com/office/drawing/2014/main" id="{812F43C3-9D92-4892-86F1-AE995D4269AE}"/>
                </a:ext>
              </a:extLst>
            </p:cNvPr>
            <p:cNvSpPr/>
            <p:nvPr/>
          </p:nvSpPr>
          <p:spPr>
            <a:xfrm>
              <a:off x="4951364" y="253523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88">
              <a:extLst>
                <a:ext uri="{FF2B5EF4-FFF2-40B4-BE49-F238E27FC236}">
                  <a16:creationId xmlns="" xmlns:a16="http://schemas.microsoft.com/office/drawing/2014/main" id="{2A91B5E9-A8CB-42C8-BFEB-A29413432905}"/>
                </a:ext>
              </a:extLst>
            </p:cNvPr>
            <p:cNvSpPr/>
            <p:nvPr/>
          </p:nvSpPr>
          <p:spPr>
            <a:xfrm>
              <a:off x="4884689" y="262096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aphic 26" descr="Man">
            <a:extLst>
              <a:ext uri="{FF2B5EF4-FFF2-40B4-BE49-F238E27FC236}">
                <a16:creationId xmlns="" xmlns:a16="http://schemas.microsoft.com/office/drawing/2014/main" id="{F2FC0CEB-C6E9-4249-969B-A7205CA2A329}"/>
              </a:ext>
            </a:extLst>
          </p:cNvPr>
          <p:cNvGrpSpPr/>
          <p:nvPr/>
        </p:nvGrpSpPr>
        <p:grpSpPr>
          <a:xfrm>
            <a:off x="5482651" y="2474912"/>
            <a:ext cx="209550" cy="428625"/>
            <a:chOff x="5482651" y="2474912"/>
            <a:chExt cx="209550" cy="428625"/>
          </a:xfrm>
          <a:solidFill>
            <a:srgbClr val="BEBEBE"/>
          </a:solidFill>
        </p:grpSpPr>
        <p:sp>
          <p:nvSpPr>
            <p:cNvPr id="92" name="Freeform: Shape 190">
              <a:extLst>
                <a:ext uri="{FF2B5EF4-FFF2-40B4-BE49-F238E27FC236}">
                  <a16:creationId xmlns="" xmlns:a16="http://schemas.microsoft.com/office/drawing/2014/main" id="{0C8F330B-40C9-4169-A1E8-A701B4D1E605}"/>
                </a:ext>
              </a:extLst>
            </p:cNvPr>
            <p:cNvSpPr/>
            <p:nvPr/>
          </p:nvSpPr>
          <p:spPr>
            <a:xfrm>
              <a:off x="5549326" y="247491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91">
              <a:extLst>
                <a:ext uri="{FF2B5EF4-FFF2-40B4-BE49-F238E27FC236}">
                  <a16:creationId xmlns="" xmlns:a16="http://schemas.microsoft.com/office/drawing/2014/main" id="{1EF69EE2-6555-40D5-98F8-7741CC3705C8}"/>
                </a:ext>
              </a:extLst>
            </p:cNvPr>
            <p:cNvSpPr/>
            <p:nvPr/>
          </p:nvSpPr>
          <p:spPr>
            <a:xfrm>
              <a:off x="5482651" y="256063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aphic 27" descr="Man">
            <a:extLst>
              <a:ext uri="{FF2B5EF4-FFF2-40B4-BE49-F238E27FC236}">
                <a16:creationId xmlns="" xmlns:a16="http://schemas.microsoft.com/office/drawing/2014/main" id="{C5E382AF-5330-41B4-AB76-863A36ADAC81}"/>
              </a:ext>
            </a:extLst>
          </p:cNvPr>
          <p:cNvGrpSpPr/>
          <p:nvPr/>
        </p:nvGrpSpPr>
        <p:grpSpPr>
          <a:xfrm>
            <a:off x="5869655" y="2663825"/>
            <a:ext cx="209550" cy="428625"/>
            <a:chOff x="5869655" y="2663825"/>
            <a:chExt cx="209550" cy="428625"/>
          </a:xfrm>
          <a:solidFill>
            <a:srgbClr val="BEBEBE"/>
          </a:solidFill>
        </p:grpSpPr>
        <p:sp>
          <p:nvSpPr>
            <p:cNvPr id="95" name="Freeform: Shape 193">
              <a:extLst>
                <a:ext uri="{FF2B5EF4-FFF2-40B4-BE49-F238E27FC236}">
                  <a16:creationId xmlns="" xmlns:a16="http://schemas.microsoft.com/office/drawing/2014/main" id="{FB689D81-175D-404A-9579-29B27F94D7D6}"/>
                </a:ext>
              </a:extLst>
            </p:cNvPr>
            <p:cNvSpPr/>
            <p:nvPr/>
          </p:nvSpPr>
          <p:spPr>
            <a:xfrm>
              <a:off x="5936330" y="2663825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94">
              <a:extLst>
                <a:ext uri="{FF2B5EF4-FFF2-40B4-BE49-F238E27FC236}">
                  <a16:creationId xmlns="" xmlns:a16="http://schemas.microsoft.com/office/drawing/2014/main" id="{F228718F-502A-4D64-919A-6D27DC066C39}"/>
                </a:ext>
              </a:extLst>
            </p:cNvPr>
            <p:cNvSpPr/>
            <p:nvPr/>
          </p:nvSpPr>
          <p:spPr>
            <a:xfrm>
              <a:off x="5869655" y="2749550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7" name="Graphic 28" descr="Man">
            <a:extLst>
              <a:ext uri="{FF2B5EF4-FFF2-40B4-BE49-F238E27FC236}">
                <a16:creationId xmlns="" xmlns:a16="http://schemas.microsoft.com/office/drawing/2014/main" id="{AD775484-1892-4524-8A65-98E2B5897723}"/>
              </a:ext>
            </a:extLst>
          </p:cNvPr>
          <p:cNvGrpSpPr/>
          <p:nvPr/>
        </p:nvGrpSpPr>
        <p:grpSpPr>
          <a:xfrm>
            <a:off x="6425278" y="2838054"/>
            <a:ext cx="209550" cy="428625"/>
            <a:chOff x="6425278" y="2838054"/>
            <a:chExt cx="209550" cy="428625"/>
          </a:xfrm>
          <a:solidFill>
            <a:srgbClr val="BEBEBE"/>
          </a:solidFill>
        </p:grpSpPr>
        <p:sp>
          <p:nvSpPr>
            <p:cNvPr id="98" name="Freeform: Shape 196">
              <a:extLst>
                <a:ext uri="{FF2B5EF4-FFF2-40B4-BE49-F238E27FC236}">
                  <a16:creationId xmlns="" xmlns:a16="http://schemas.microsoft.com/office/drawing/2014/main" id="{CCDE353B-43BB-4FB7-8FE1-0076C3270739}"/>
                </a:ext>
              </a:extLst>
            </p:cNvPr>
            <p:cNvSpPr/>
            <p:nvPr/>
          </p:nvSpPr>
          <p:spPr>
            <a:xfrm>
              <a:off x="6491953" y="283805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97">
              <a:extLst>
                <a:ext uri="{FF2B5EF4-FFF2-40B4-BE49-F238E27FC236}">
                  <a16:creationId xmlns="" xmlns:a16="http://schemas.microsoft.com/office/drawing/2014/main" id="{57CF4435-CD96-4E9B-B98D-DE03DEACB3E9}"/>
                </a:ext>
              </a:extLst>
            </p:cNvPr>
            <p:cNvSpPr/>
            <p:nvPr/>
          </p:nvSpPr>
          <p:spPr>
            <a:xfrm>
              <a:off x="6425278" y="292377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aphic 29" descr="Man">
            <a:extLst>
              <a:ext uri="{FF2B5EF4-FFF2-40B4-BE49-F238E27FC236}">
                <a16:creationId xmlns="" xmlns:a16="http://schemas.microsoft.com/office/drawing/2014/main" id="{30DE657C-2B33-4605-B5E7-D00202B57DC8}"/>
              </a:ext>
            </a:extLst>
          </p:cNvPr>
          <p:cNvGrpSpPr/>
          <p:nvPr/>
        </p:nvGrpSpPr>
        <p:grpSpPr>
          <a:xfrm>
            <a:off x="6984075" y="2512222"/>
            <a:ext cx="209550" cy="428625"/>
            <a:chOff x="6984075" y="2512222"/>
            <a:chExt cx="209550" cy="428625"/>
          </a:xfrm>
          <a:solidFill>
            <a:srgbClr val="BEBEBE"/>
          </a:solidFill>
        </p:grpSpPr>
        <p:sp>
          <p:nvSpPr>
            <p:cNvPr id="101" name="Freeform: Shape 199">
              <a:extLst>
                <a:ext uri="{FF2B5EF4-FFF2-40B4-BE49-F238E27FC236}">
                  <a16:creationId xmlns="" xmlns:a16="http://schemas.microsoft.com/office/drawing/2014/main" id="{464B8650-10E7-4375-8380-3073E72D87AF}"/>
                </a:ext>
              </a:extLst>
            </p:cNvPr>
            <p:cNvSpPr/>
            <p:nvPr/>
          </p:nvSpPr>
          <p:spPr>
            <a:xfrm>
              <a:off x="7050750" y="251222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200">
              <a:extLst>
                <a:ext uri="{FF2B5EF4-FFF2-40B4-BE49-F238E27FC236}">
                  <a16:creationId xmlns="" xmlns:a16="http://schemas.microsoft.com/office/drawing/2014/main" id="{A3AB06E5-19FC-4837-9148-31E0209A17FD}"/>
                </a:ext>
              </a:extLst>
            </p:cNvPr>
            <p:cNvSpPr/>
            <p:nvPr/>
          </p:nvSpPr>
          <p:spPr>
            <a:xfrm>
              <a:off x="6984075" y="259794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Graphic 30" descr="Man">
            <a:extLst>
              <a:ext uri="{FF2B5EF4-FFF2-40B4-BE49-F238E27FC236}">
                <a16:creationId xmlns="" xmlns:a16="http://schemas.microsoft.com/office/drawing/2014/main" id="{3BCEEA63-8036-48DF-A06F-113ACB711B2A}"/>
              </a:ext>
            </a:extLst>
          </p:cNvPr>
          <p:cNvGrpSpPr/>
          <p:nvPr/>
        </p:nvGrpSpPr>
        <p:grpSpPr>
          <a:xfrm>
            <a:off x="7568733" y="2385121"/>
            <a:ext cx="209550" cy="428625"/>
            <a:chOff x="7568733" y="2385121"/>
            <a:chExt cx="209550" cy="428625"/>
          </a:xfrm>
          <a:solidFill>
            <a:srgbClr val="BEBEBE"/>
          </a:solidFill>
        </p:grpSpPr>
        <p:sp>
          <p:nvSpPr>
            <p:cNvPr id="104" name="Freeform: Shape 202">
              <a:extLst>
                <a:ext uri="{FF2B5EF4-FFF2-40B4-BE49-F238E27FC236}">
                  <a16:creationId xmlns="" xmlns:a16="http://schemas.microsoft.com/office/drawing/2014/main" id="{E3CA7497-AF32-483D-BB78-B03FA834F2BF}"/>
                </a:ext>
              </a:extLst>
            </p:cNvPr>
            <p:cNvSpPr/>
            <p:nvPr/>
          </p:nvSpPr>
          <p:spPr>
            <a:xfrm>
              <a:off x="7635408" y="238512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203">
              <a:extLst>
                <a:ext uri="{FF2B5EF4-FFF2-40B4-BE49-F238E27FC236}">
                  <a16:creationId xmlns="" xmlns:a16="http://schemas.microsoft.com/office/drawing/2014/main" id="{1F075EB8-0888-44B6-B350-94B74CDE343B}"/>
                </a:ext>
              </a:extLst>
            </p:cNvPr>
            <p:cNvSpPr/>
            <p:nvPr/>
          </p:nvSpPr>
          <p:spPr>
            <a:xfrm>
              <a:off x="7568733" y="247084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31" descr="Man">
            <a:extLst>
              <a:ext uri="{FF2B5EF4-FFF2-40B4-BE49-F238E27FC236}">
                <a16:creationId xmlns="" xmlns:a16="http://schemas.microsoft.com/office/drawing/2014/main" id="{9E09BA67-8A92-4517-BA3B-5DBEE880E42A}"/>
              </a:ext>
            </a:extLst>
          </p:cNvPr>
          <p:cNvGrpSpPr/>
          <p:nvPr/>
        </p:nvGrpSpPr>
        <p:grpSpPr>
          <a:xfrm>
            <a:off x="8012595" y="2336598"/>
            <a:ext cx="209550" cy="428625"/>
            <a:chOff x="8012595" y="2336598"/>
            <a:chExt cx="209550" cy="428625"/>
          </a:xfrm>
          <a:solidFill>
            <a:srgbClr val="BEBEBE"/>
          </a:solidFill>
        </p:grpSpPr>
        <p:sp>
          <p:nvSpPr>
            <p:cNvPr id="107" name="Freeform: Shape 205">
              <a:extLst>
                <a:ext uri="{FF2B5EF4-FFF2-40B4-BE49-F238E27FC236}">
                  <a16:creationId xmlns="" xmlns:a16="http://schemas.microsoft.com/office/drawing/2014/main" id="{28CB5934-B24C-4892-BDA9-73DED9D17A6D}"/>
                </a:ext>
              </a:extLst>
            </p:cNvPr>
            <p:cNvSpPr/>
            <p:nvPr/>
          </p:nvSpPr>
          <p:spPr>
            <a:xfrm>
              <a:off x="8079270" y="233659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206">
              <a:extLst>
                <a:ext uri="{FF2B5EF4-FFF2-40B4-BE49-F238E27FC236}">
                  <a16:creationId xmlns="" xmlns:a16="http://schemas.microsoft.com/office/drawing/2014/main" id="{9E33B7BC-1F6B-4372-97E0-B6226F039783}"/>
                </a:ext>
              </a:extLst>
            </p:cNvPr>
            <p:cNvSpPr/>
            <p:nvPr/>
          </p:nvSpPr>
          <p:spPr>
            <a:xfrm>
              <a:off x="8012595" y="242232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aphic 32" descr="Man">
            <a:extLst>
              <a:ext uri="{FF2B5EF4-FFF2-40B4-BE49-F238E27FC236}">
                <a16:creationId xmlns="" xmlns:a16="http://schemas.microsoft.com/office/drawing/2014/main" id="{630C0866-DA39-4014-9A5E-7C39E3A4249F}"/>
              </a:ext>
            </a:extLst>
          </p:cNvPr>
          <p:cNvGrpSpPr/>
          <p:nvPr/>
        </p:nvGrpSpPr>
        <p:grpSpPr>
          <a:xfrm>
            <a:off x="4192895" y="1952624"/>
            <a:ext cx="209550" cy="428625"/>
            <a:chOff x="4192895" y="1952624"/>
            <a:chExt cx="209550" cy="428625"/>
          </a:xfrm>
          <a:solidFill>
            <a:srgbClr val="BEBEBE"/>
          </a:solidFill>
        </p:grpSpPr>
        <p:sp>
          <p:nvSpPr>
            <p:cNvPr id="110" name="Freeform: Shape 208">
              <a:extLst>
                <a:ext uri="{FF2B5EF4-FFF2-40B4-BE49-F238E27FC236}">
                  <a16:creationId xmlns="" xmlns:a16="http://schemas.microsoft.com/office/drawing/2014/main" id="{4C029C6F-3849-407B-A501-E511614DC449}"/>
                </a:ext>
              </a:extLst>
            </p:cNvPr>
            <p:cNvSpPr/>
            <p:nvPr/>
          </p:nvSpPr>
          <p:spPr>
            <a:xfrm>
              <a:off x="4259570" y="195262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209">
              <a:extLst>
                <a:ext uri="{FF2B5EF4-FFF2-40B4-BE49-F238E27FC236}">
                  <a16:creationId xmlns="" xmlns:a16="http://schemas.microsoft.com/office/drawing/2014/main" id="{6DF801FA-C3F5-425A-9026-8D2CCD4D0F91}"/>
                </a:ext>
              </a:extLst>
            </p:cNvPr>
            <p:cNvSpPr/>
            <p:nvPr/>
          </p:nvSpPr>
          <p:spPr>
            <a:xfrm>
              <a:off x="4192895" y="203834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aphic 33" descr="Man">
            <a:extLst>
              <a:ext uri="{FF2B5EF4-FFF2-40B4-BE49-F238E27FC236}">
                <a16:creationId xmlns="" xmlns:a16="http://schemas.microsoft.com/office/drawing/2014/main" id="{65B2D117-F97B-4263-84F8-5F5FEDB262D4}"/>
              </a:ext>
            </a:extLst>
          </p:cNvPr>
          <p:cNvGrpSpPr/>
          <p:nvPr/>
        </p:nvGrpSpPr>
        <p:grpSpPr>
          <a:xfrm>
            <a:off x="4682551" y="2078038"/>
            <a:ext cx="209550" cy="428625"/>
            <a:chOff x="4682551" y="2078038"/>
            <a:chExt cx="209550" cy="428625"/>
          </a:xfrm>
          <a:solidFill>
            <a:srgbClr val="BEBEBE"/>
          </a:solidFill>
        </p:grpSpPr>
        <p:sp>
          <p:nvSpPr>
            <p:cNvPr id="113" name="Freeform: Shape 211">
              <a:extLst>
                <a:ext uri="{FF2B5EF4-FFF2-40B4-BE49-F238E27FC236}">
                  <a16:creationId xmlns="" xmlns:a16="http://schemas.microsoft.com/office/drawing/2014/main" id="{104FA8BB-2D2A-4AE8-BB9D-0F688B1515FB}"/>
                </a:ext>
              </a:extLst>
            </p:cNvPr>
            <p:cNvSpPr/>
            <p:nvPr/>
          </p:nvSpPr>
          <p:spPr>
            <a:xfrm>
              <a:off x="4749226" y="207803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212">
              <a:extLst>
                <a:ext uri="{FF2B5EF4-FFF2-40B4-BE49-F238E27FC236}">
                  <a16:creationId xmlns="" xmlns:a16="http://schemas.microsoft.com/office/drawing/2014/main" id="{4ABEFC59-0804-4981-BAB6-773C25A23781}"/>
                </a:ext>
              </a:extLst>
            </p:cNvPr>
            <p:cNvSpPr/>
            <p:nvPr/>
          </p:nvSpPr>
          <p:spPr>
            <a:xfrm>
              <a:off x="4682551" y="216376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aphic 34" descr="Man">
            <a:extLst>
              <a:ext uri="{FF2B5EF4-FFF2-40B4-BE49-F238E27FC236}">
                <a16:creationId xmlns="" xmlns:a16="http://schemas.microsoft.com/office/drawing/2014/main" id="{BD3F1FF0-0464-4332-95AE-1B339AF394BF}"/>
              </a:ext>
            </a:extLst>
          </p:cNvPr>
          <p:cNvGrpSpPr/>
          <p:nvPr/>
        </p:nvGrpSpPr>
        <p:grpSpPr>
          <a:xfrm>
            <a:off x="5166999" y="2336402"/>
            <a:ext cx="209550" cy="428625"/>
            <a:chOff x="5166999" y="2336402"/>
            <a:chExt cx="209550" cy="428625"/>
          </a:xfrm>
          <a:solidFill>
            <a:srgbClr val="BEBEBE"/>
          </a:solidFill>
        </p:grpSpPr>
        <p:sp>
          <p:nvSpPr>
            <p:cNvPr id="116" name="Freeform: Shape 214">
              <a:extLst>
                <a:ext uri="{FF2B5EF4-FFF2-40B4-BE49-F238E27FC236}">
                  <a16:creationId xmlns="" xmlns:a16="http://schemas.microsoft.com/office/drawing/2014/main" id="{21F603C9-13BA-40C8-A5BA-693B7DF7642F}"/>
                </a:ext>
              </a:extLst>
            </p:cNvPr>
            <p:cNvSpPr/>
            <p:nvPr/>
          </p:nvSpPr>
          <p:spPr>
            <a:xfrm>
              <a:off x="5233674" y="233640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15">
              <a:extLst>
                <a:ext uri="{FF2B5EF4-FFF2-40B4-BE49-F238E27FC236}">
                  <a16:creationId xmlns="" xmlns:a16="http://schemas.microsoft.com/office/drawing/2014/main" id="{8E5A7E71-B33E-487A-BDBE-19E2A16610FE}"/>
                </a:ext>
              </a:extLst>
            </p:cNvPr>
            <p:cNvSpPr/>
            <p:nvPr/>
          </p:nvSpPr>
          <p:spPr>
            <a:xfrm>
              <a:off x="5166999" y="242212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aphic 35" descr="Man">
            <a:extLst>
              <a:ext uri="{FF2B5EF4-FFF2-40B4-BE49-F238E27FC236}">
                <a16:creationId xmlns="" xmlns:a16="http://schemas.microsoft.com/office/drawing/2014/main" id="{989F4D03-4A90-4B04-B833-FBA2484DB225}"/>
              </a:ext>
            </a:extLst>
          </p:cNvPr>
          <p:cNvGrpSpPr/>
          <p:nvPr/>
        </p:nvGrpSpPr>
        <p:grpSpPr>
          <a:xfrm>
            <a:off x="5603831" y="1857371"/>
            <a:ext cx="209550" cy="428625"/>
            <a:chOff x="5603831" y="1857371"/>
            <a:chExt cx="209550" cy="428625"/>
          </a:xfrm>
          <a:solidFill>
            <a:srgbClr val="BEBEBE"/>
          </a:solidFill>
        </p:grpSpPr>
        <p:sp>
          <p:nvSpPr>
            <p:cNvPr id="119" name="Freeform: Shape 217">
              <a:extLst>
                <a:ext uri="{FF2B5EF4-FFF2-40B4-BE49-F238E27FC236}">
                  <a16:creationId xmlns="" xmlns:a16="http://schemas.microsoft.com/office/drawing/2014/main" id="{F4725B1C-E983-4F45-B865-72EE5F7C8234}"/>
                </a:ext>
              </a:extLst>
            </p:cNvPr>
            <p:cNvSpPr/>
            <p:nvPr/>
          </p:nvSpPr>
          <p:spPr>
            <a:xfrm>
              <a:off x="5670506" y="185737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218">
              <a:extLst>
                <a:ext uri="{FF2B5EF4-FFF2-40B4-BE49-F238E27FC236}">
                  <a16:creationId xmlns="" xmlns:a16="http://schemas.microsoft.com/office/drawing/2014/main" id="{5944FE76-718E-453B-AF1E-141AE8BC450A}"/>
                </a:ext>
              </a:extLst>
            </p:cNvPr>
            <p:cNvSpPr/>
            <p:nvPr/>
          </p:nvSpPr>
          <p:spPr>
            <a:xfrm>
              <a:off x="5603831" y="194309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36" descr="Man">
            <a:extLst>
              <a:ext uri="{FF2B5EF4-FFF2-40B4-BE49-F238E27FC236}">
                <a16:creationId xmlns="" xmlns:a16="http://schemas.microsoft.com/office/drawing/2014/main" id="{4C8E0CCF-5C21-4EDC-ACF2-6CC2F26168E6}"/>
              </a:ext>
            </a:extLst>
          </p:cNvPr>
          <p:cNvGrpSpPr/>
          <p:nvPr/>
        </p:nvGrpSpPr>
        <p:grpSpPr>
          <a:xfrm>
            <a:off x="5896375" y="2195516"/>
            <a:ext cx="209550" cy="428625"/>
            <a:chOff x="5896375" y="2195516"/>
            <a:chExt cx="209550" cy="428625"/>
          </a:xfrm>
          <a:solidFill>
            <a:srgbClr val="BEBEBE"/>
          </a:solidFill>
        </p:grpSpPr>
        <p:sp>
          <p:nvSpPr>
            <p:cNvPr id="122" name="Freeform: Shape 220">
              <a:extLst>
                <a:ext uri="{FF2B5EF4-FFF2-40B4-BE49-F238E27FC236}">
                  <a16:creationId xmlns="" xmlns:a16="http://schemas.microsoft.com/office/drawing/2014/main" id="{DA0A7ED6-7DC0-463B-93FB-49F2F0E075D3}"/>
                </a:ext>
              </a:extLst>
            </p:cNvPr>
            <p:cNvSpPr/>
            <p:nvPr/>
          </p:nvSpPr>
          <p:spPr>
            <a:xfrm>
              <a:off x="5963050" y="219551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21">
              <a:extLst>
                <a:ext uri="{FF2B5EF4-FFF2-40B4-BE49-F238E27FC236}">
                  <a16:creationId xmlns="" xmlns:a16="http://schemas.microsoft.com/office/drawing/2014/main" id="{9EBA2411-66C8-4EB5-BBD1-7D3743E21B9B}"/>
                </a:ext>
              </a:extLst>
            </p:cNvPr>
            <p:cNvSpPr/>
            <p:nvPr/>
          </p:nvSpPr>
          <p:spPr>
            <a:xfrm>
              <a:off x="5896375" y="2281241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4" name="Graphic 37" descr="Man">
            <a:extLst>
              <a:ext uri="{FF2B5EF4-FFF2-40B4-BE49-F238E27FC236}">
                <a16:creationId xmlns="" xmlns:a16="http://schemas.microsoft.com/office/drawing/2014/main" id="{BBB9339D-FCC1-43F4-A55D-7698A5F06A32}"/>
              </a:ext>
            </a:extLst>
          </p:cNvPr>
          <p:cNvGrpSpPr/>
          <p:nvPr/>
        </p:nvGrpSpPr>
        <p:grpSpPr>
          <a:xfrm>
            <a:off x="6668693" y="1856185"/>
            <a:ext cx="209550" cy="428625"/>
            <a:chOff x="6668693" y="1856185"/>
            <a:chExt cx="209550" cy="428625"/>
          </a:xfrm>
          <a:solidFill>
            <a:srgbClr val="BEBEBE"/>
          </a:solidFill>
        </p:grpSpPr>
        <p:sp>
          <p:nvSpPr>
            <p:cNvPr id="125" name="Freeform: Shape 223">
              <a:extLst>
                <a:ext uri="{FF2B5EF4-FFF2-40B4-BE49-F238E27FC236}">
                  <a16:creationId xmlns="" xmlns:a16="http://schemas.microsoft.com/office/drawing/2014/main" id="{35A0BAB8-7ECA-4709-BD78-38BA573FD2E3}"/>
                </a:ext>
              </a:extLst>
            </p:cNvPr>
            <p:cNvSpPr/>
            <p:nvPr/>
          </p:nvSpPr>
          <p:spPr>
            <a:xfrm>
              <a:off x="6735368" y="1856185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24">
              <a:extLst>
                <a:ext uri="{FF2B5EF4-FFF2-40B4-BE49-F238E27FC236}">
                  <a16:creationId xmlns="" xmlns:a16="http://schemas.microsoft.com/office/drawing/2014/main" id="{4D9038B6-AE13-493D-82EF-F08277C8F30F}"/>
                </a:ext>
              </a:extLst>
            </p:cNvPr>
            <p:cNvSpPr/>
            <p:nvPr/>
          </p:nvSpPr>
          <p:spPr>
            <a:xfrm>
              <a:off x="6668693" y="1941910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38" descr="Man">
            <a:extLst>
              <a:ext uri="{FF2B5EF4-FFF2-40B4-BE49-F238E27FC236}">
                <a16:creationId xmlns="" xmlns:a16="http://schemas.microsoft.com/office/drawing/2014/main" id="{54CC3A1F-CBFA-478A-9D9C-32175105BD53}"/>
              </a:ext>
            </a:extLst>
          </p:cNvPr>
          <p:cNvGrpSpPr/>
          <p:nvPr/>
        </p:nvGrpSpPr>
        <p:grpSpPr>
          <a:xfrm>
            <a:off x="7251841" y="2124074"/>
            <a:ext cx="209550" cy="428625"/>
            <a:chOff x="7251841" y="2124074"/>
            <a:chExt cx="209550" cy="428625"/>
          </a:xfrm>
          <a:solidFill>
            <a:srgbClr val="BEBEBE"/>
          </a:solidFill>
        </p:grpSpPr>
        <p:sp>
          <p:nvSpPr>
            <p:cNvPr id="128" name="Freeform: Shape 226">
              <a:extLst>
                <a:ext uri="{FF2B5EF4-FFF2-40B4-BE49-F238E27FC236}">
                  <a16:creationId xmlns="" xmlns:a16="http://schemas.microsoft.com/office/drawing/2014/main" id="{E93B560D-791C-4533-9A21-5CC9AD527D2F}"/>
                </a:ext>
              </a:extLst>
            </p:cNvPr>
            <p:cNvSpPr/>
            <p:nvPr/>
          </p:nvSpPr>
          <p:spPr>
            <a:xfrm>
              <a:off x="7318516" y="212407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227">
              <a:extLst>
                <a:ext uri="{FF2B5EF4-FFF2-40B4-BE49-F238E27FC236}">
                  <a16:creationId xmlns="" xmlns:a16="http://schemas.microsoft.com/office/drawing/2014/main" id="{46418105-437E-4144-994A-177E62245ED2}"/>
                </a:ext>
              </a:extLst>
            </p:cNvPr>
            <p:cNvSpPr/>
            <p:nvPr/>
          </p:nvSpPr>
          <p:spPr>
            <a:xfrm>
              <a:off x="7251841" y="220979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0" name="Graphic 39" descr="Man">
            <a:extLst>
              <a:ext uri="{FF2B5EF4-FFF2-40B4-BE49-F238E27FC236}">
                <a16:creationId xmlns="" xmlns:a16="http://schemas.microsoft.com/office/drawing/2014/main" id="{A8547447-04C3-4221-A003-9145C61417E7}"/>
              </a:ext>
            </a:extLst>
          </p:cNvPr>
          <p:cNvGrpSpPr/>
          <p:nvPr/>
        </p:nvGrpSpPr>
        <p:grpSpPr>
          <a:xfrm>
            <a:off x="7677643" y="1895471"/>
            <a:ext cx="209550" cy="428625"/>
            <a:chOff x="7677643" y="1895471"/>
            <a:chExt cx="209550" cy="428625"/>
          </a:xfrm>
          <a:solidFill>
            <a:srgbClr val="BEBEBE"/>
          </a:solidFill>
        </p:grpSpPr>
        <p:sp>
          <p:nvSpPr>
            <p:cNvPr id="131" name="Freeform: Shape 229">
              <a:extLst>
                <a:ext uri="{FF2B5EF4-FFF2-40B4-BE49-F238E27FC236}">
                  <a16:creationId xmlns="" xmlns:a16="http://schemas.microsoft.com/office/drawing/2014/main" id="{9839F9DF-957A-480D-9E32-433B2A1029CA}"/>
                </a:ext>
              </a:extLst>
            </p:cNvPr>
            <p:cNvSpPr/>
            <p:nvPr/>
          </p:nvSpPr>
          <p:spPr>
            <a:xfrm>
              <a:off x="7744318" y="189547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230">
              <a:extLst>
                <a:ext uri="{FF2B5EF4-FFF2-40B4-BE49-F238E27FC236}">
                  <a16:creationId xmlns="" xmlns:a16="http://schemas.microsoft.com/office/drawing/2014/main" id="{6B963B19-AA2B-42B3-B6EA-E33B13CB5160}"/>
                </a:ext>
              </a:extLst>
            </p:cNvPr>
            <p:cNvSpPr/>
            <p:nvPr/>
          </p:nvSpPr>
          <p:spPr>
            <a:xfrm>
              <a:off x="7677643" y="198119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3" name="Graphic 40" descr="Man">
            <a:extLst>
              <a:ext uri="{FF2B5EF4-FFF2-40B4-BE49-F238E27FC236}">
                <a16:creationId xmlns="" xmlns:a16="http://schemas.microsoft.com/office/drawing/2014/main" id="{EA4755D3-FDB3-455E-8CA6-F885932EA9FB}"/>
              </a:ext>
            </a:extLst>
          </p:cNvPr>
          <p:cNvGrpSpPr/>
          <p:nvPr/>
        </p:nvGrpSpPr>
        <p:grpSpPr>
          <a:xfrm>
            <a:off x="5025455" y="1373187"/>
            <a:ext cx="209550" cy="428625"/>
            <a:chOff x="5025455" y="1373187"/>
            <a:chExt cx="209550" cy="428625"/>
          </a:xfrm>
          <a:solidFill>
            <a:srgbClr val="BEBEBE"/>
          </a:solidFill>
        </p:grpSpPr>
        <p:sp>
          <p:nvSpPr>
            <p:cNvPr id="134" name="Freeform: Shape 232">
              <a:extLst>
                <a:ext uri="{FF2B5EF4-FFF2-40B4-BE49-F238E27FC236}">
                  <a16:creationId xmlns="" xmlns:a16="http://schemas.microsoft.com/office/drawing/2014/main" id="{0976B42B-A5E2-4B97-B329-579AE797626D}"/>
                </a:ext>
              </a:extLst>
            </p:cNvPr>
            <p:cNvSpPr/>
            <p:nvPr/>
          </p:nvSpPr>
          <p:spPr>
            <a:xfrm>
              <a:off x="5092130" y="13731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33">
              <a:extLst>
                <a:ext uri="{FF2B5EF4-FFF2-40B4-BE49-F238E27FC236}">
                  <a16:creationId xmlns="" xmlns:a16="http://schemas.microsoft.com/office/drawing/2014/main" id="{ACBDAAD7-5B22-406C-BA5E-9064BBC85851}"/>
                </a:ext>
              </a:extLst>
            </p:cNvPr>
            <p:cNvSpPr/>
            <p:nvPr/>
          </p:nvSpPr>
          <p:spPr>
            <a:xfrm>
              <a:off x="5025455" y="14589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Graphic 41" descr="Man">
            <a:extLst>
              <a:ext uri="{FF2B5EF4-FFF2-40B4-BE49-F238E27FC236}">
                <a16:creationId xmlns="" xmlns:a16="http://schemas.microsoft.com/office/drawing/2014/main" id="{EC10F2A8-E74C-483A-BEC4-C06A47404E8E}"/>
              </a:ext>
            </a:extLst>
          </p:cNvPr>
          <p:cNvGrpSpPr/>
          <p:nvPr/>
        </p:nvGrpSpPr>
        <p:grpSpPr>
          <a:xfrm>
            <a:off x="5661863" y="1204117"/>
            <a:ext cx="209550" cy="428625"/>
            <a:chOff x="5661863" y="1204117"/>
            <a:chExt cx="209550" cy="428625"/>
          </a:xfrm>
          <a:solidFill>
            <a:srgbClr val="BEBEBE"/>
          </a:solidFill>
        </p:grpSpPr>
        <p:sp>
          <p:nvSpPr>
            <p:cNvPr id="137" name="Freeform: Shape 235">
              <a:extLst>
                <a:ext uri="{FF2B5EF4-FFF2-40B4-BE49-F238E27FC236}">
                  <a16:creationId xmlns="" xmlns:a16="http://schemas.microsoft.com/office/drawing/2014/main" id="{36F71B52-6B69-4EDB-98BD-25DEA1195C4A}"/>
                </a:ext>
              </a:extLst>
            </p:cNvPr>
            <p:cNvSpPr/>
            <p:nvPr/>
          </p:nvSpPr>
          <p:spPr>
            <a:xfrm>
              <a:off x="5728538" y="120411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236">
              <a:extLst>
                <a:ext uri="{FF2B5EF4-FFF2-40B4-BE49-F238E27FC236}">
                  <a16:creationId xmlns="" xmlns:a16="http://schemas.microsoft.com/office/drawing/2014/main" id="{302AED49-FF61-45E9-959A-F7A72907BBBF}"/>
                </a:ext>
              </a:extLst>
            </p:cNvPr>
            <p:cNvSpPr/>
            <p:nvPr/>
          </p:nvSpPr>
          <p:spPr>
            <a:xfrm>
              <a:off x="5661863" y="128984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aphic 42" descr="Man">
            <a:extLst>
              <a:ext uri="{FF2B5EF4-FFF2-40B4-BE49-F238E27FC236}">
                <a16:creationId xmlns="" xmlns:a16="http://schemas.microsoft.com/office/drawing/2014/main" id="{E1ACC502-4EEB-41FF-8672-48234F237625}"/>
              </a:ext>
            </a:extLst>
          </p:cNvPr>
          <p:cNvGrpSpPr/>
          <p:nvPr/>
        </p:nvGrpSpPr>
        <p:grpSpPr>
          <a:xfrm>
            <a:off x="6004767" y="1169987"/>
            <a:ext cx="209550" cy="428625"/>
            <a:chOff x="6004767" y="1169987"/>
            <a:chExt cx="209550" cy="428625"/>
          </a:xfrm>
          <a:solidFill>
            <a:srgbClr val="BEBEBE"/>
          </a:solidFill>
        </p:grpSpPr>
        <p:sp>
          <p:nvSpPr>
            <p:cNvPr id="140" name="Freeform: Shape 238">
              <a:extLst>
                <a:ext uri="{FF2B5EF4-FFF2-40B4-BE49-F238E27FC236}">
                  <a16:creationId xmlns="" xmlns:a16="http://schemas.microsoft.com/office/drawing/2014/main" id="{5C860B81-BDE9-41B8-B364-DE5B8C6938B7}"/>
                </a:ext>
              </a:extLst>
            </p:cNvPr>
            <p:cNvSpPr/>
            <p:nvPr/>
          </p:nvSpPr>
          <p:spPr>
            <a:xfrm>
              <a:off x="6071442" y="11699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239">
              <a:extLst>
                <a:ext uri="{FF2B5EF4-FFF2-40B4-BE49-F238E27FC236}">
                  <a16:creationId xmlns="" xmlns:a16="http://schemas.microsoft.com/office/drawing/2014/main" id="{C2D23341-4A9B-497D-A703-945FD39F9926}"/>
                </a:ext>
              </a:extLst>
            </p:cNvPr>
            <p:cNvSpPr/>
            <p:nvPr/>
          </p:nvSpPr>
          <p:spPr>
            <a:xfrm>
              <a:off x="6004767" y="12557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2" name="Graphic 43" descr="Man">
            <a:extLst>
              <a:ext uri="{FF2B5EF4-FFF2-40B4-BE49-F238E27FC236}">
                <a16:creationId xmlns="" xmlns:a16="http://schemas.microsoft.com/office/drawing/2014/main" id="{1A5FE402-1E49-4DC3-AB4F-62B8BEB50977}"/>
              </a:ext>
            </a:extLst>
          </p:cNvPr>
          <p:cNvGrpSpPr/>
          <p:nvPr/>
        </p:nvGrpSpPr>
        <p:grpSpPr>
          <a:xfrm>
            <a:off x="6373771" y="1185862"/>
            <a:ext cx="209550" cy="428625"/>
            <a:chOff x="6373771" y="1185862"/>
            <a:chExt cx="209550" cy="428625"/>
          </a:xfrm>
          <a:solidFill>
            <a:srgbClr val="BEBEBE"/>
          </a:solidFill>
        </p:grpSpPr>
        <p:sp>
          <p:nvSpPr>
            <p:cNvPr id="143" name="Freeform: Shape 241">
              <a:extLst>
                <a:ext uri="{FF2B5EF4-FFF2-40B4-BE49-F238E27FC236}">
                  <a16:creationId xmlns="" xmlns:a16="http://schemas.microsoft.com/office/drawing/2014/main" id="{63F874A7-FA0C-468B-86C0-4EC9CC3F03AF}"/>
                </a:ext>
              </a:extLst>
            </p:cNvPr>
            <p:cNvSpPr/>
            <p:nvPr/>
          </p:nvSpPr>
          <p:spPr>
            <a:xfrm>
              <a:off x="6440446" y="118586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242">
              <a:extLst>
                <a:ext uri="{FF2B5EF4-FFF2-40B4-BE49-F238E27FC236}">
                  <a16:creationId xmlns="" xmlns:a16="http://schemas.microsoft.com/office/drawing/2014/main" id="{30B3D4E3-0B2D-4991-86A4-E31BA218D14C}"/>
                </a:ext>
              </a:extLst>
            </p:cNvPr>
            <p:cNvSpPr/>
            <p:nvPr/>
          </p:nvSpPr>
          <p:spPr>
            <a:xfrm>
              <a:off x="6373771" y="127158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aphic 44" descr="Man">
            <a:extLst>
              <a:ext uri="{FF2B5EF4-FFF2-40B4-BE49-F238E27FC236}">
                <a16:creationId xmlns="" xmlns:a16="http://schemas.microsoft.com/office/drawing/2014/main" id="{F1A780A8-D54D-48DC-98B0-F7348D65C68F}"/>
              </a:ext>
            </a:extLst>
          </p:cNvPr>
          <p:cNvGrpSpPr/>
          <p:nvPr/>
        </p:nvGrpSpPr>
        <p:grpSpPr>
          <a:xfrm>
            <a:off x="6787927" y="1301750"/>
            <a:ext cx="209550" cy="428625"/>
            <a:chOff x="6787927" y="1301750"/>
            <a:chExt cx="209550" cy="428625"/>
          </a:xfrm>
          <a:solidFill>
            <a:srgbClr val="BEBEBE"/>
          </a:solidFill>
        </p:grpSpPr>
        <p:sp>
          <p:nvSpPr>
            <p:cNvPr id="146" name="Freeform: Shape 244">
              <a:extLst>
                <a:ext uri="{FF2B5EF4-FFF2-40B4-BE49-F238E27FC236}">
                  <a16:creationId xmlns="" xmlns:a16="http://schemas.microsoft.com/office/drawing/2014/main" id="{AAA8112D-0B93-4042-A520-5FEEF8A21A61}"/>
                </a:ext>
              </a:extLst>
            </p:cNvPr>
            <p:cNvSpPr/>
            <p:nvPr/>
          </p:nvSpPr>
          <p:spPr>
            <a:xfrm>
              <a:off x="6854602" y="130175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45">
              <a:extLst>
                <a:ext uri="{FF2B5EF4-FFF2-40B4-BE49-F238E27FC236}">
                  <a16:creationId xmlns="" xmlns:a16="http://schemas.microsoft.com/office/drawing/2014/main" id="{F05D280C-8FB5-4457-86B4-86966743D9B0}"/>
                </a:ext>
              </a:extLst>
            </p:cNvPr>
            <p:cNvSpPr/>
            <p:nvPr/>
          </p:nvSpPr>
          <p:spPr>
            <a:xfrm>
              <a:off x="6787927" y="1387475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8" name="Graphic 45" descr="Man">
            <a:extLst>
              <a:ext uri="{FF2B5EF4-FFF2-40B4-BE49-F238E27FC236}">
                <a16:creationId xmlns="" xmlns:a16="http://schemas.microsoft.com/office/drawing/2014/main" id="{06640950-A44D-4BE3-9ADC-9C09E585F722}"/>
              </a:ext>
            </a:extLst>
          </p:cNvPr>
          <p:cNvGrpSpPr/>
          <p:nvPr/>
        </p:nvGrpSpPr>
        <p:grpSpPr>
          <a:xfrm>
            <a:off x="4465945" y="1709737"/>
            <a:ext cx="209550" cy="428625"/>
            <a:chOff x="4465945" y="1709737"/>
            <a:chExt cx="209550" cy="428625"/>
          </a:xfrm>
          <a:solidFill>
            <a:srgbClr val="BEBEBE"/>
          </a:solidFill>
        </p:grpSpPr>
        <p:sp>
          <p:nvSpPr>
            <p:cNvPr id="149" name="Freeform: Shape 247">
              <a:extLst>
                <a:ext uri="{FF2B5EF4-FFF2-40B4-BE49-F238E27FC236}">
                  <a16:creationId xmlns="" xmlns:a16="http://schemas.microsoft.com/office/drawing/2014/main" id="{B2C402E6-E807-4665-B444-B784F9398EF5}"/>
                </a:ext>
              </a:extLst>
            </p:cNvPr>
            <p:cNvSpPr/>
            <p:nvPr/>
          </p:nvSpPr>
          <p:spPr>
            <a:xfrm>
              <a:off x="4532620" y="170973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48">
              <a:extLst>
                <a:ext uri="{FF2B5EF4-FFF2-40B4-BE49-F238E27FC236}">
                  <a16:creationId xmlns="" xmlns:a16="http://schemas.microsoft.com/office/drawing/2014/main" id="{85EFFBDC-1AC5-43C2-B7A1-AB411E275550}"/>
                </a:ext>
              </a:extLst>
            </p:cNvPr>
            <p:cNvSpPr/>
            <p:nvPr/>
          </p:nvSpPr>
          <p:spPr>
            <a:xfrm>
              <a:off x="4465945" y="179546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1" name="Graphic 46" descr="Man">
            <a:extLst>
              <a:ext uri="{FF2B5EF4-FFF2-40B4-BE49-F238E27FC236}">
                <a16:creationId xmlns="" xmlns:a16="http://schemas.microsoft.com/office/drawing/2014/main" id="{00C68036-0D7E-44C2-A59C-179546884DB6}"/>
              </a:ext>
            </a:extLst>
          </p:cNvPr>
          <p:cNvGrpSpPr/>
          <p:nvPr/>
        </p:nvGrpSpPr>
        <p:grpSpPr>
          <a:xfrm>
            <a:off x="4764395" y="1505743"/>
            <a:ext cx="209550" cy="428625"/>
            <a:chOff x="4764395" y="1505743"/>
            <a:chExt cx="209550" cy="428625"/>
          </a:xfrm>
          <a:solidFill>
            <a:srgbClr val="BEBEBE"/>
          </a:solidFill>
        </p:grpSpPr>
        <p:sp>
          <p:nvSpPr>
            <p:cNvPr id="152" name="Freeform: Shape 250">
              <a:extLst>
                <a:ext uri="{FF2B5EF4-FFF2-40B4-BE49-F238E27FC236}">
                  <a16:creationId xmlns="" xmlns:a16="http://schemas.microsoft.com/office/drawing/2014/main" id="{A43BCFBF-94DD-48AB-9031-C66B51E19B74}"/>
                </a:ext>
              </a:extLst>
            </p:cNvPr>
            <p:cNvSpPr/>
            <p:nvPr/>
          </p:nvSpPr>
          <p:spPr>
            <a:xfrm>
              <a:off x="4831070" y="150574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251">
              <a:extLst>
                <a:ext uri="{FF2B5EF4-FFF2-40B4-BE49-F238E27FC236}">
                  <a16:creationId xmlns="" xmlns:a16="http://schemas.microsoft.com/office/drawing/2014/main" id="{2E9B0032-0CFC-41AE-B4D3-A31C04D8C0F7}"/>
                </a:ext>
              </a:extLst>
            </p:cNvPr>
            <p:cNvSpPr/>
            <p:nvPr/>
          </p:nvSpPr>
          <p:spPr>
            <a:xfrm>
              <a:off x="4764395" y="159146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aphic 47" descr="Man">
            <a:extLst>
              <a:ext uri="{FF2B5EF4-FFF2-40B4-BE49-F238E27FC236}">
                <a16:creationId xmlns="" xmlns:a16="http://schemas.microsoft.com/office/drawing/2014/main" id="{5F8D9C8F-5EF2-4339-BF09-0676E9BC8E8E}"/>
              </a:ext>
            </a:extLst>
          </p:cNvPr>
          <p:cNvGrpSpPr/>
          <p:nvPr/>
        </p:nvGrpSpPr>
        <p:grpSpPr>
          <a:xfrm>
            <a:off x="5363065" y="1250052"/>
            <a:ext cx="209550" cy="428625"/>
            <a:chOff x="5363065" y="1250052"/>
            <a:chExt cx="209550" cy="428625"/>
          </a:xfrm>
          <a:solidFill>
            <a:srgbClr val="BEBEBE"/>
          </a:solidFill>
        </p:grpSpPr>
        <p:sp>
          <p:nvSpPr>
            <p:cNvPr id="155" name="Freeform: Shape 253">
              <a:extLst>
                <a:ext uri="{FF2B5EF4-FFF2-40B4-BE49-F238E27FC236}">
                  <a16:creationId xmlns="" xmlns:a16="http://schemas.microsoft.com/office/drawing/2014/main" id="{65A0F7E3-1BB6-4128-AB58-6F3C1C646ACC}"/>
                </a:ext>
              </a:extLst>
            </p:cNvPr>
            <p:cNvSpPr/>
            <p:nvPr/>
          </p:nvSpPr>
          <p:spPr>
            <a:xfrm>
              <a:off x="5429740" y="125005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254">
              <a:extLst>
                <a:ext uri="{FF2B5EF4-FFF2-40B4-BE49-F238E27FC236}">
                  <a16:creationId xmlns="" xmlns:a16="http://schemas.microsoft.com/office/drawing/2014/main" id="{9A6353BD-030F-450C-8BAC-0A917B4AC61F}"/>
                </a:ext>
              </a:extLst>
            </p:cNvPr>
            <p:cNvSpPr/>
            <p:nvPr/>
          </p:nvSpPr>
          <p:spPr>
            <a:xfrm>
              <a:off x="5363065" y="133577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7" name="Graphic 48" descr="Man">
            <a:extLst>
              <a:ext uri="{FF2B5EF4-FFF2-40B4-BE49-F238E27FC236}">
                <a16:creationId xmlns="" xmlns:a16="http://schemas.microsoft.com/office/drawing/2014/main" id="{B2474C53-277A-4961-9DCA-4032A7B25DFC}"/>
              </a:ext>
            </a:extLst>
          </p:cNvPr>
          <p:cNvGrpSpPr/>
          <p:nvPr/>
        </p:nvGrpSpPr>
        <p:grpSpPr>
          <a:xfrm>
            <a:off x="5896375" y="1643860"/>
            <a:ext cx="209550" cy="428625"/>
            <a:chOff x="5896375" y="1643860"/>
            <a:chExt cx="209550" cy="428625"/>
          </a:xfrm>
          <a:solidFill>
            <a:srgbClr val="BEBEBE"/>
          </a:solidFill>
        </p:grpSpPr>
        <p:sp>
          <p:nvSpPr>
            <p:cNvPr id="158" name="Freeform: Shape 256">
              <a:extLst>
                <a:ext uri="{FF2B5EF4-FFF2-40B4-BE49-F238E27FC236}">
                  <a16:creationId xmlns="" xmlns:a16="http://schemas.microsoft.com/office/drawing/2014/main" id="{12D7CC15-0CE8-4711-87BE-85E274C88677}"/>
                </a:ext>
              </a:extLst>
            </p:cNvPr>
            <p:cNvSpPr/>
            <p:nvPr/>
          </p:nvSpPr>
          <p:spPr>
            <a:xfrm>
              <a:off x="5963050" y="164386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257">
              <a:extLst>
                <a:ext uri="{FF2B5EF4-FFF2-40B4-BE49-F238E27FC236}">
                  <a16:creationId xmlns="" xmlns:a16="http://schemas.microsoft.com/office/drawing/2014/main" id="{3A57F45F-EBFB-4A3D-AD92-4C8386E92169}"/>
                </a:ext>
              </a:extLst>
            </p:cNvPr>
            <p:cNvSpPr/>
            <p:nvPr/>
          </p:nvSpPr>
          <p:spPr>
            <a:xfrm>
              <a:off x="5896375" y="1729585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aphic 49" descr="Man">
            <a:extLst>
              <a:ext uri="{FF2B5EF4-FFF2-40B4-BE49-F238E27FC236}">
                <a16:creationId xmlns="" xmlns:a16="http://schemas.microsoft.com/office/drawing/2014/main" id="{66F5A378-5516-40A6-9B48-0B2D3A858413}"/>
              </a:ext>
            </a:extLst>
          </p:cNvPr>
          <p:cNvGrpSpPr/>
          <p:nvPr/>
        </p:nvGrpSpPr>
        <p:grpSpPr>
          <a:xfrm>
            <a:off x="6412575" y="1617662"/>
            <a:ext cx="209550" cy="428625"/>
            <a:chOff x="6412575" y="1617662"/>
            <a:chExt cx="209550" cy="428625"/>
          </a:xfrm>
          <a:solidFill>
            <a:srgbClr val="BEBEBE"/>
          </a:solidFill>
        </p:grpSpPr>
        <p:sp>
          <p:nvSpPr>
            <p:cNvPr id="161" name="Freeform: Shape 259">
              <a:extLst>
                <a:ext uri="{FF2B5EF4-FFF2-40B4-BE49-F238E27FC236}">
                  <a16:creationId xmlns="" xmlns:a16="http://schemas.microsoft.com/office/drawing/2014/main" id="{60BA9255-C859-4A69-8D93-06FB899ED8C5}"/>
                </a:ext>
              </a:extLst>
            </p:cNvPr>
            <p:cNvSpPr/>
            <p:nvPr/>
          </p:nvSpPr>
          <p:spPr>
            <a:xfrm>
              <a:off x="6479250" y="161766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60">
              <a:extLst>
                <a:ext uri="{FF2B5EF4-FFF2-40B4-BE49-F238E27FC236}">
                  <a16:creationId xmlns="" xmlns:a16="http://schemas.microsoft.com/office/drawing/2014/main" id="{B56E9D20-B555-41A0-AC3D-3E87AAEE432C}"/>
                </a:ext>
              </a:extLst>
            </p:cNvPr>
            <p:cNvSpPr/>
            <p:nvPr/>
          </p:nvSpPr>
          <p:spPr>
            <a:xfrm>
              <a:off x="6412575" y="170338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3" name="Graphic 50" descr="Man">
            <a:extLst>
              <a:ext uri="{FF2B5EF4-FFF2-40B4-BE49-F238E27FC236}">
                <a16:creationId xmlns="" xmlns:a16="http://schemas.microsoft.com/office/drawing/2014/main" id="{C6C841D2-1C5F-43D9-AEF0-32316A624207}"/>
              </a:ext>
            </a:extLst>
          </p:cNvPr>
          <p:cNvGrpSpPr/>
          <p:nvPr/>
        </p:nvGrpSpPr>
        <p:grpSpPr>
          <a:xfrm>
            <a:off x="7076497" y="1428353"/>
            <a:ext cx="209550" cy="428625"/>
            <a:chOff x="7076497" y="1428353"/>
            <a:chExt cx="209550" cy="428625"/>
          </a:xfrm>
          <a:solidFill>
            <a:srgbClr val="BEBEBE"/>
          </a:solidFill>
        </p:grpSpPr>
        <p:sp>
          <p:nvSpPr>
            <p:cNvPr id="164" name="Freeform: Shape 262">
              <a:extLst>
                <a:ext uri="{FF2B5EF4-FFF2-40B4-BE49-F238E27FC236}">
                  <a16:creationId xmlns="" xmlns:a16="http://schemas.microsoft.com/office/drawing/2014/main" id="{48A2C276-3E84-423F-B9A5-EB74302C7321}"/>
                </a:ext>
              </a:extLst>
            </p:cNvPr>
            <p:cNvSpPr/>
            <p:nvPr/>
          </p:nvSpPr>
          <p:spPr>
            <a:xfrm>
              <a:off x="7143172" y="142835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63">
              <a:extLst>
                <a:ext uri="{FF2B5EF4-FFF2-40B4-BE49-F238E27FC236}">
                  <a16:creationId xmlns="" xmlns:a16="http://schemas.microsoft.com/office/drawing/2014/main" id="{253DE009-79EB-4A47-BF5D-A957A06A9148}"/>
                </a:ext>
              </a:extLst>
            </p:cNvPr>
            <p:cNvSpPr/>
            <p:nvPr/>
          </p:nvSpPr>
          <p:spPr>
            <a:xfrm>
              <a:off x="7076497" y="151407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Graphic 51" descr="Man">
            <a:extLst>
              <a:ext uri="{FF2B5EF4-FFF2-40B4-BE49-F238E27FC236}">
                <a16:creationId xmlns="" xmlns:a16="http://schemas.microsoft.com/office/drawing/2014/main" id="{7CEEC609-BEBA-4B84-8889-C1F8EE0365D9}"/>
              </a:ext>
            </a:extLst>
          </p:cNvPr>
          <p:cNvGrpSpPr/>
          <p:nvPr/>
        </p:nvGrpSpPr>
        <p:grpSpPr>
          <a:xfrm>
            <a:off x="7391887" y="1617662"/>
            <a:ext cx="209550" cy="428625"/>
            <a:chOff x="7391887" y="1617662"/>
            <a:chExt cx="209550" cy="428625"/>
          </a:xfrm>
          <a:solidFill>
            <a:srgbClr val="BEBEBE"/>
          </a:solidFill>
        </p:grpSpPr>
        <p:sp>
          <p:nvSpPr>
            <p:cNvPr id="167" name="Freeform: Shape 265">
              <a:extLst>
                <a:ext uri="{FF2B5EF4-FFF2-40B4-BE49-F238E27FC236}">
                  <a16:creationId xmlns="" xmlns:a16="http://schemas.microsoft.com/office/drawing/2014/main" id="{5ACABA5B-FE39-4BCC-BDD6-08A99372E084}"/>
                </a:ext>
              </a:extLst>
            </p:cNvPr>
            <p:cNvSpPr/>
            <p:nvPr/>
          </p:nvSpPr>
          <p:spPr>
            <a:xfrm>
              <a:off x="7458562" y="161766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266">
              <a:extLst>
                <a:ext uri="{FF2B5EF4-FFF2-40B4-BE49-F238E27FC236}">
                  <a16:creationId xmlns="" xmlns:a16="http://schemas.microsoft.com/office/drawing/2014/main" id="{5093AD79-96A6-4F21-9643-4FFE15CAD14A}"/>
                </a:ext>
              </a:extLst>
            </p:cNvPr>
            <p:cNvSpPr/>
            <p:nvPr/>
          </p:nvSpPr>
          <p:spPr>
            <a:xfrm>
              <a:off x="7391887" y="170338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Graphic 52" descr="Man">
            <a:extLst>
              <a:ext uri="{FF2B5EF4-FFF2-40B4-BE49-F238E27FC236}">
                <a16:creationId xmlns="" xmlns:a16="http://schemas.microsoft.com/office/drawing/2014/main" id="{1851BE94-5848-4A26-9021-407E74E8AFF5}"/>
              </a:ext>
            </a:extLst>
          </p:cNvPr>
          <p:cNvGrpSpPr/>
          <p:nvPr/>
        </p:nvGrpSpPr>
        <p:grpSpPr>
          <a:xfrm>
            <a:off x="4972533" y="1866106"/>
            <a:ext cx="209550" cy="428625"/>
            <a:chOff x="4972533" y="1866106"/>
            <a:chExt cx="209550" cy="428625"/>
          </a:xfrm>
          <a:solidFill>
            <a:srgbClr val="BEBEBE"/>
          </a:solidFill>
        </p:grpSpPr>
        <p:sp>
          <p:nvSpPr>
            <p:cNvPr id="170" name="Freeform: Shape 268">
              <a:extLst>
                <a:ext uri="{FF2B5EF4-FFF2-40B4-BE49-F238E27FC236}">
                  <a16:creationId xmlns="" xmlns:a16="http://schemas.microsoft.com/office/drawing/2014/main" id="{13B3F250-DDE7-43C3-AF36-0EDF68E274C2}"/>
                </a:ext>
              </a:extLst>
            </p:cNvPr>
            <p:cNvSpPr/>
            <p:nvPr/>
          </p:nvSpPr>
          <p:spPr>
            <a:xfrm>
              <a:off x="5039208" y="186610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269">
              <a:extLst>
                <a:ext uri="{FF2B5EF4-FFF2-40B4-BE49-F238E27FC236}">
                  <a16:creationId xmlns="" xmlns:a16="http://schemas.microsoft.com/office/drawing/2014/main" id="{D925C7DA-D201-481F-98E4-8B1B644DFAAF}"/>
                </a:ext>
              </a:extLst>
            </p:cNvPr>
            <p:cNvSpPr/>
            <p:nvPr/>
          </p:nvSpPr>
          <p:spPr>
            <a:xfrm>
              <a:off x="4972533" y="1951831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2" name="Graphic 53" descr="Man">
            <a:extLst>
              <a:ext uri="{FF2B5EF4-FFF2-40B4-BE49-F238E27FC236}">
                <a16:creationId xmlns="" xmlns:a16="http://schemas.microsoft.com/office/drawing/2014/main" id="{7C733149-7390-4C37-9421-BE44C3E85C12}"/>
              </a:ext>
            </a:extLst>
          </p:cNvPr>
          <p:cNvGrpSpPr/>
          <p:nvPr/>
        </p:nvGrpSpPr>
        <p:grpSpPr>
          <a:xfrm>
            <a:off x="6676807" y="2377282"/>
            <a:ext cx="209550" cy="428625"/>
            <a:chOff x="6676807" y="2377282"/>
            <a:chExt cx="209550" cy="428625"/>
          </a:xfrm>
          <a:solidFill>
            <a:srgbClr val="BEBEBE"/>
          </a:solidFill>
        </p:grpSpPr>
        <p:sp>
          <p:nvSpPr>
            <p:cNvPr id="173" name="Freeform: Shape 271">
              <a:extLst>
                <a:ext uri="{FF2B5EF4-FFF2-40B4-BE49-F238E27FC236}">
                  <a16:creationId xmlns="" xmlns:a16="http://schemas.microsoft.com/office/drawing/2014/main" id="{F1B641FF-CCC3-40DD-87EF-FA76583EED62}"/>
                </a:ext>
              </a:extLst>
            </p:cNvPr>
            <p:cNvSpPr/>
            <p:nvPr/>
          </p:nvSpPr>
          <p:spPr>
            <a:xfrm>
              <a:off x="6743482" y="237728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272">
              <a:extLst>
                <a:ext uri="{FF2B5EF4-FFF2-40B4-BE49-F238E27FC236}">
                  <a16:creationId xmlns="" xmlns:a16="http://schemas.microsoft.com/office/drawing/2014/main" id="{C3DE168F-6ACB-4C32-B1AB-D83C7EAAB3DF}"/>
                </a:ext>
              </a:extLst>
            </p:cNvPr>
            <p:cNvSpPr/>
            <p:nvPr/>
          </p:nvSpPr>
          <p:spPr>
            <a:xfrm>
              <a:off x="6676807" y="246300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aphic 54" descr="Man">
            <a:extLst>
              <a:ext uri="{FF2B5EF4-FFF2-40B4-BE49-F238E27FC236}">
                <a16:creationId xmlns="" xmlns:a16="http://schemas.microsoft.com/office/drawing/2014/main" id="{B312E481-E6F1-4C58-985F-1BC088DAFCDF}"/>
              </a:ext>
            </a:extLst>
          </p:cNvPr>
          <p:cNvGrpSpPr/>
          <p:nvPr/>
        </p:nvGrpSpPr>
        <p:grpSpPr>
          <a:xfrm>
            <a:off x="6984075" y="1841899"/>
            <a:ext cx="209550" cy="428625"/>
            <a:chOff x="6984075" y="1841899"/>
            <a:chExt cx="209550" cy="428625"/>
          </a:xfrm>
          <a:solidFill>
            <a:srgbClr val="BEBEBE"/>
          </a:solidFill>
        </p:grpSpPr>
        <p:sp>
          <p:nvSpPr>
            <p:cNvPr id="176" name="Freeform: Shape 274">
              <a:extLst>
                <a:ext uri="{FF2B5EF4-FFF2-40B4-BE49-F238E27FC236}">
                  <a16:creationId xmlns="" xmlns:a16="http://schemas.microsoft.com/office/drawing/2014/main" id="{32F69191-F303-4D3E-8C43-F28E61EC0C67}"/>
                </a:ext>
              </a:extLst>
            </p:cNvPr>
            <p:cNvSpPr/>
            <p:nvPr/>
          </p:nvSpPr>
          <p:spPr>
            <a:xfrm>
              <a:off x="7050750" y="184189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275">
              <a:extLst>
                <a:ext uri="{FF2B5EF4-FFF2-40B4-BE49-F238E27FC236}">
                  <a16:creationId xmlns="" xmlns:a16="http://schemas.microsoft.com/office/drawing/2014/main" id="{D262CDD4-40BB-4229-9EC1-4AB52D6A6DBB}"/>
                </a:ext>
              </a:extLst>
            </p:cNvPr>
            <p:cNvSpPr/>
            <p:nvPr/>
          </p:nvSpPr>
          <p:spPr>
            <a:xfrm>
              <a:off x="6984075" y="192762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aphic 55" descr="Man">
            <a:extLst>
              <a:ext uri="{FF2B5EF4-FFF2-40B4-BE49-F238E27FC236}">
                <a16:creationId xmlns="" xmlns:a16="http://schemas.microsoft.com/office/drawing/2014/main" id="{B35848E9-F303-488C-BE91-A26A499DEE5C}"/>
              </a:ext>
            </a:extLst>
          </p:cNvPr>
          <p:cNvGrpSpPr/>
          <p:nvPr/>
        </p:nvGrpSpPr>
        <p:grpSpPr>
          <a:xfrm>
            <a:off x="5291445" y="1813719"/>
            <a:ext cx="209550" cy="428625"/>
            <a:chOff x="5291445" y="1813719"/>
            <a:chExt cx="209550" cy="428625"/>
          </a:xfrm>
          <a:solidFill>
            <a:srgbClr val="5677B3"/>
          </a:solidFill>
        </p:grpSpPr>
        <p:sp>
          <p:nvSpPr>
            <p:cNvPr id="179" name="Freeform: Shape 277">
              <a:extLst>
                <a:ext uri="{FF2B5EF4-FFF2-40B4-BE49-F238E27FC236}">
                  <a16:creationId xmlns="" xmlns:a16="http://schemas.microsoft.com/office/drawing/2014/main" id="{5A468FA0-EEBF-441B-9C4E-28FE6D062F49}"/>
                </a:ext>
              </a:extLst>
            </p:cNvPr>
            <p:cNvSpPr/>
            <p:nvPr/>
          </p:nvSpPr>
          <p:spPr>
            <a:xfrm>
              <a:off x="5358120" y="181371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278">
              <a:extLst>
                <a:ext uri="{FF2B5EF4-FFF2-40B4-BE49-F238E27FC236}">
                  <a16:creationId xmlns="" xmlns:a16="http://schemas.microsoft.com/office/drawing/2014/main" id="{D3DE15D9-0516-4E9B-9FE1-03F349EE4165}"/>
                </a:ext>
              </a:extLst>
            </p:cNvPr>
            <p:cNvSpPr/>
            <p:nvPr/>
          </p:nvSpPr>
          <p:spPr>
            <a:xfrm>
              <a:off x="5291445" y="189944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1" name="Graphic 56" descr="Man">
            <a:extLst>
              <a:ext uri="{FF2B5EF4-FFF2-40B4-BE49-F238E27FC236}">
                <a16:creationId xmlns="" xmlns:a16="http://schemas.microsoft.com/office/drawing/2014/main" id="{F9136875-A6D7-4831-8EAD-139C5095FE15}"/>
              </a:ext>
            </a:extLst>
          </p:cNvPr>
          <p:cNvGrpSpPr/>
          <p:nvPr/>
        </p:nvGrpSpPr>
        <p:grpSpPr>
          <a:xfrm>
            <a:off x="6246776" y="2412203"/>
            <a:ext cx="209550" cy="428625"/>
            <a:chOff x="6246776" y="2412203"/>
            <a:chExt cx="209550" cy="428625"/>
          </a:xfrm>
          <a:solidFill>
            <a:srgbClr val="BEBEBE"/>
          </a:solidFill>
        </p:grpSpPr>
        <p:sp>
          <p:nvSpPr>
            <p:cNvPr id="182" name="Freeform: Shape 280">
              <a:extLst>
                <a:ext uri="{FF2B5EF4-FFF2-40B4-BE49-F238E27FC236}">
                  <a16:creationId xmlns="" xmlns:a16="http://schemas.microsoft.com/office/drawing/2014/main" id="{47E3B1EB-5BEA-4204-94A3-EAE324619B77}"/>
                </a:ext>
              </a:extLst>
            </p:cNvPr>
            <p:cNvSpPr/>
            <p:nvPr/>
          </p:nvSpPr>
          <p:spPr>
            <a:xfrm>
              <a:off x="6313451" y="241220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281">
              <a:extLst>
                <a:ext uri="{FF2B5EF4-FFF2-40B4-BE49-F238E27FC236}">
                  <a16:creationId xmlns="" xmlns:a16="http://schemas.microsoft.com/office/drawing/2014/main" id="{E1F6DD79-D4B5-4A7F-9234-E706912EB4A7}"/>
                </a:ext>
              </a:extLst>
            </p:cNvPr>
            <p:cNvSpPr/>
            <p:nvPr/>
          </p:nvSpPr>
          <p:spPr>
            <a:xfrm>
              <a:off x="6246776" y="249792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4" name="Graphic 57" descr="Man">
            <a:extLst>
              <a:ext uri="{FF2B5EF4-FFF2-40B4-BE49-F238E27FC236}">
                <a16:creationId xmlns="" xmlns:a16="http://schemas.microsoft.com/office/drawing/2014/main" id="{215ED695-F16B-4F7B-AC85-53A1B947B0C9}"/>
              </a:ext>
            </a:extLst>
          </p:cNvPr>
          <p:cNvGrpSpPr/>
          <p:nvPr/>
        </p:nvGrpSpPr>
        <p:grpSpPr>
          <a:xfrm>
            <a:off x="6188919" y="1915510"/>
            <a:ext cx="209550" cy="428625"/>
            <a:chOff x="6188919" y="1915510"/>
            <a:chExt cx="209550" cy="428625"/>
          </a:xfrm>
          <a:solidFill>
            <a:srgbClr val="FFE500"/>
          </a:solidFill>
        </p:grpSpPr>
        <p:sp>
          <p:nvSpPr>
            <p:cNvPr id="185" name="Freeform: Shape 283">
              <a:extLst>
                <a:ext uri="{FF2B5EF4-FFF2-40B4-BE49-F238E27FC236}">
                  <a16:creationId xmlns="" xmlns:a16="http://schemas.microsoft.com/office/drawing/2014/main" id="{D699CFEF-237F-4DC3-A2A7-88C04017F8C8}"/>
                </a:ext>
              </a:extLst>
            </p:cNvPr>
            <p:cNvSpPr/>
            <p:nvPr/>
          </p:nvSpPr>
          <p:spPr>
            <a:xfrm>
              <a:off x="6255594" y="191551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284">
              <a:extLst>
                <a:ext uri="{FF2B5EF4-FFF2-40B4-BE49-F238E27FC236}">
                  <a16:creationId xmlns="" xmlns:a16="http://schemas.microsoft.com/office/drawing/2014/main" id="{8CCEEBC8-7020-4FA0-9B0F-FBB0834EE1DF}"/>
                </a:ext>
              </a:extLst>
            </p:cNvPr>
            <p:cNvSpPr/>
            <p:nvPr/>
          </p:nvSpPr>
          <p:spPr>
            <a:xfrm>
              <a:off x="6188919" y="2001235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7" name="Graphic 58" descr="Man">
            <a:extLst>
              <a:ext uri="{FF2B5EF4-FFF2-40B4-BE49-F238E27FC236}">
                <a16:creationId xmlns="" xmlns:a16="http://schemas.microsoft.com/office/drawing/2014/main" id="{5A344ED0-9C8F-4AD3-BFEC-5B3B7CBCA1BD}"/>
              </a:ext>
            </a:extLst>
          </p:cNvPr>
          <p:cNvGrpSpPr/>
          <p:nvPr/>
        </p:nvGrpSpPr>
        <p:grpSpPr>
          <a:xfrm>
            <a:off x="8256363" y="3894139"/>
            <a:ext cx="209550" cy="428625"/>
            <a:chOff x="8256363" y="3894139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188" name="Freeform: Shape 286">
              <a:extLst>
                <a:ext uri="{FF2B5EF4-FFF2-40B4-BE49-F238E27FC236}">
                  <a16:creationId xmlns="" xmlns:a16="http://schemas.microsoft.com/office/drawing/2014/main" id="{1B494FC3-AC7B-490E-AA17-0FD1F25D18EC}"/>
                </a:ext>
              </a:extLst>
            </p:cNvPr>
            <p:cNvSpPr/>
            <p:nvPr/>
          </p:nvSpPr>
          <p:spPr>
            <a:xfrm>
              <a:off x="8323038" y="389413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87">
              <a:extLst>
                <a:ext uri="{FF2B5EF4-FFF2-40B4-BE49-F238E27FC236}">
                  <a16:creationId xmlns="" xmlns:a16="http://schemas.microsoft.com/office/drawing/2014/main" id="{38BD49AA-CB96-4045-AD19-DB4C9F7941F6}"/>
                </a:ext>
              </a:extLst>
            </p:cNvPr>
            <p:cNvSpPr/>
            <p:nvPr/>
          </p:nvSpPr>
          <p:spPr>
            <a:xfrm>
              <a:off x="8256363" y="397986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aphic 59" descr="Man">
            <a:extLst>
              <a:ext uri="{FF2B5EF4-FFF2-40B4-BE49-F238E27FC236}">
                <a16:creationId xmlns="" xmlns:a16="http://schemas.microsoft.com/office/drawing/2014/main" id="{5B62B1D0-8ACA-4403-AD1F-A327304B5800}"/>
              </a:ext>
            </a:extLst>
          </p:cNvPr>
          <p:cNvGrpSpPr/>
          <p:nvPr/>
        </p:nvGrpSpPr>
        <p:grpSpPr>
          <a:xfrm>
            <a:off x="5025455" y="5368527"/>
            <a:ext cx="209550" cy="428625"/>
            <a:chOff x="5025455" y="5368527"/>
            <a:chExt cx="209550" cy="428625"/>
          </a:xfrm>
          <a:solidFill>
            <a:srgbClr val="FF9FCA"/>
          </a:solidFill>
        </p:grpSpPr>
        <p:sp>
          <p:nvSpPr>
            <p:cNvPr id="191" name="Freeform: Shape 289">
              <a:extLst>
                <a:ext uri="{FF2B5EF4-FFF2-40B4-BE49-F238E27FC236}">
                  <a16:creationId xmlns="" xmlns:a16="http://schemas.microsoft.com/office/drawing/2014/main" id="{C84AC1B9-796B-480C-A58D-AEFE7554914C}"/>
                </a:ext>
              </a:extLst>
            </p:cNvPr>
            <p:cNvSpPr/>
            <p:nvPr/>
          </p:nvSpPr>
          <p:spPr>
            <a:xfrm>
              <a:off x="5092130" y="536852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290">
              <a:extLst>
                <a:ext uri="{FF2B5EF4-FFF2-40B4-BE49-F238E27FC236}">
                  <a16:creationId xmlns="" xmlns:a16="http://schemas.microsoft.com/office/drawing/2014/main" id="{89C6B6F2-A610-4A79-9E49-CB8BBAFED35E}"/>
                </a:ext>
              </a:extLst>
            </p:cNvPr>
            <p:cNvSpPr/>
            <p:nvPr/>
          </p:nvSpPr>
          <p:spPr>
            <a:xfrm>
              <a:off x="5025455" y="545425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3" name="Graphic 60" descr="Man">
            <a:extLst>
              <a:ext uri="{FF2B5EF4-FFF2-40B4-BE49-F238E27FC236}">
                <a16:creationId xmlns="" xmlns:a16="http://schemas.microsoft.com/office/drawing/2014/main" id="{6D7CA83C-7032-43C0-BE27-CE4E88B6A5A9}"/>
              </a:ext>
            </a:extLst>
          </p:cNvPr>
          <p:cNvGrpSpPr/>
          <p:nvPr/>
        </p:nvGrpSpPr>
        <p:grpSpPr>
          <a:xfrm>
            <a:off x="5457258" y="5517360"/>
            <a:ext cx="209550" cy="428625"/>
            <a:chOff x="5457258" y="5517360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194" name="Freeform: Shape 292">
              <a:extLst>
                <a:ext uri="{FF2B5EF4-FFF2-40B4-BE49-F238E27FC236}">
                  <a16:creationId xmlns="" xmlns:a16="http://schemas.microsoft.com/office/drawing/2014/main" id="{5451EAD1-E0D0-4169-8288-13F8169FE59E}"/>
                </a:ext>
              </a:extLst>
            </p:cNvPr>
            <p:cNvSpPr/>
            <p:nvPr/>
          </p:nvSpPr>
          <p:spPr>
            <a:xfrm>
              <a:off x="5523933" y="551736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293">
              <a:extLst>
                <a:ext uri="{FF2B5EF4-FFF2-40B4-BE49-F238E27FC236}">
                  <a16:creationId xmlns="" xmlns:a16="http://schemas.microsoft.com/office/drawing/2014/main" id="{34A917E0-49EA-4610-AAC5-32695E96F2D1}"/>
                </a:ext>
              </a:extLst>
            </p:cNvPr>
            <p:cNvSpPr/>
            <p:nvPr/>
          </p:nvSpPr>
          <p:spPr>
            <a:xfrm>
              <a:off x="5457258" y="5603085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6" name="Graphic 61" descr="Man">
            <a:extLst>
              <a:ext uri="{FF2B5EF4-FFF2-40B4-BE49-F238E27FC236}">
                <a16:creationId xmlns="" xmlns:a16="http://schemas.microsoft.com/office/drawing/2014/main" id="{DC48013C-E811-4501-B270-A4456F16D326}"/>
              </a:ext>
            </a:extLst>
          </p:cNvPr>
          <p:cNvGrpSpPr/>
          <p:nvPr/>
        </p:nvGrpSpPr>
        <p:grpSpPr>
          <a:xfrm>
            <a:off x="6951619" y="5356820"/>
            <a:ext cx="209550" cy="428625"/>
            <a:chOff x="6951619" y="5356820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197" name="Freeform: Shape 295">
              <a:extLst>
                <a:ext uri="{FF2B5EF4-FFF2-40B4-BE49-F238E27FC236}">
                  <a16:creationId xmlns="" xmlns:a16="http://schemas.microsoft.com/office/drawing/2014/main" id="{6FBBD05F-F515-4069-8132-590EA5353635}"/>
                </a:ext>
              </a:extLst>
            </p:cNvPr>
            <p:cNvSpPr/>
            <p:nvPr/>
          </p:nvSpPr>
          <p:spPr>
            <a:xfrm>
              <a:off x="7018294" y="535682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296">
              <a:extLst>
                <a:ext uri="{FF2B5EF4-FFF2-40B4-BE49-F238E27FC236}">
                  <a16:creationId xmlns="" xmlns:a16="http://schemas.microsoft.com/office/drawing/2014/main" id="{CFBC4C7F-0D18-48B0-B4A1-4F7453D10CA3}"/>
                </a:ext>
              </a:extLst>
            </p:cNvPr>
            <p:cNvSpPr/>
            <p:nvPr/>
          </p:nvSpPr>
          <p:spPr>
            <a:xfrm>
              <a:off x="6951619" y="5442545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aphic 62" descr="Man">
            <a:extLst>
              <a:ext uri="{FF2B5EF4-FFF2-40B4-BE49-F238E27FC236}">
                <a16:creationId xmlns="" xmlns:a16="http://schemas.microsoft.com/office/drawing/2014/main" id="{63F01BDE-83D0-4BEC-86AF-27AA9C1CB356}"/>
              </a:ext>
            </a:extLst>
          </p:cNvPr>
          <p:cNvGrpSpPr/>
          <p:nvPr/>
        </p:nvGrpSpPr>
        <p:grpSpPr>
          <a:xfrm>
            <a:off x="6475376" y="5517364"/>
            <a:ext cx="209550" cy="428625"/>
            <a:chOff x="6475376" y="551736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00" name="Freeform: Shape 298">
              <a:extLst>
                <a:ext uri="{FF2B5EF4-FFF2-40B4-BE49-F238E27FC236}">
                  <a16:creationId xmlns="" xmlns:a16="http://schemas.microsoft.com/office/drawing/2014/main" id="{3A83EDAE-184B-4050-93FE-765F1C2D1232}"/>
                </a:ext>
              </a:extLst>
            </p:cNvPr>
            <p:cNvSpPr/>
            <p:nvPr/>
          </p:nvSpPr>
          <p:spPr>
            <a:xfrm>
              <a:off x="6542051" y="551736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99">
              <a:extLst>
                <a:ext uri="{FF2B5EF4-FFF2-40B4-BE49-F238E27FC236}">
                  <a16:creationId xmlns="" xmlns:a16="http://schemas.microsoft.com/office/drawing/2014/main" id="{2192686F-C608-4479-8D9A-8637023D7DD5}"/>
                </a:ext>
              </a:extLst>
            </p:cNvPr>
            <p:cNvSpPr/>
            <p:nvPr/>
          </p:nvSpPr>
          <p:spPr>
            <a:xfrm>
              <a:off x="6475376" y="560308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2" name="Graphic 63" descr="Man">
            <a:extLst>
              <a:ext uri="{FF2B5EF4-FFF2-40B4-BE49-F238E27FC236}">
                <a16:creationId xmlns="" xmlns:a16="http://schemas.microsoft.com/office/drawing/2014/main" id="{6D0B434E-FBEC-46EA-B556-66AEB466A11A}"/>
              </a:ext>
            </a:extLst>
          </p:cNvPr>
          <p:cNvGrpSpPr/>
          <p:nvPr/>
        </p:nvGrpSpPr>
        <p:grpSpPr>
          <a:xfrm>
            <a:off x="7756239" y="4776787"/>
            <a:ext cx="209550" cy="428625"/>
            <a:chOff x="7756239" y="477678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03" name="Freeform: Shape 301">
              <a:extLst>
                <a:ext uri="{FF2B5EF4-FFF2-40B4-BE49-F238E27FC236}">
                  <a16:creationId xmlns="" xmlns:a16="http://schemas.microsoft.com/office/drawing/2014/main" id="{A06852CF-009F-4D40-8D73-C68F984694BC}"/>
                </a:ext>
              </a:extLst>
            </p:cNvPr>
            <p:cNvSpPr/>
            <p:nvPr/>
          </p:nvSpPr>
          <p:spPr>
            <a:xfrm>
              <a:off x="7822914" y="47767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302">
              <a:extLst>
                <a:ext uri="{FF2B5EF4-FFF2-40B4-BE49-F238E27FC236}">
                  <a16:creationId xmlns="" xmlns:a16="http://schemas.microsoft.com/office/drawing/2014/main" id="{4B617100-AD2C-41F9-B068-56EE3197434D}"/>
                </a:ext>
              </a:extLst>
            </p:cNvPr>
            <p:cNvSpPr/>
            <p:nvPr/>
          </p:nvSpPr>
          <p:spPr>
            <a:xfrm>
              <a:off x="7756239" y="48625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5" name="Graphic 64" descr="Man">
            <a:extLst>
              <a:ext uri="{FF2B5EF4-FFF2-40B4-BE49-F238E27FC236}">
                <a16:creationId xmlns="" xmlns:a16="http://schemas.microsoft.com/office/drawing/2014/main" id="{F7F0620B-865C-4D91-80FE-F0BD825ADD15}"/>
              </a:ext>
            </a:extLst>
          </p:cNvPr>
          <p:cNvGrpSpPr/>
          <p:nvPr/>
        </p:nvGrpSpPr>
        <p:grpSpPr>
          <a:xfrm>
            <a:off x="5877122" y="5099603"/>
            <a:ext cx="209550" cy="428625"/>
            <a:chOff x="5877122" y="5099603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06" name="Freeform: Shape 304">
              <a:extLst>
                <a:ext uri="{FF2B5EF4-FFF2-40B4-BE49-F238E27FC236}">
                  <a16:creationId xmlns="" xmlns:a16="http://schemas.microsoft.com/office/drawing/2014/main" id="{EE178B61-BE4A-4917-BD3E-AEA7B9EFD8E8}"/>
                </a:ext>
              </a:extLst>
            </p:cNvPr>
            <p:cNvSpPr/>
            <p:nvPr/>
          </p:nvSpPr>
          <p:spPr>
            <a:xfrm>
              <a:off x="5943797" y="509960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305">
              <a:extLst>
                <a:ext uri="{FF2B5EF4-FFF2-40B4-BE49-F238E27FC236}">
                  <a16:creationId xmlns="" xmlns:a16="http://schemas.microsoft.com/office/drawing/2014/main" id="{17D1228D-DAF2-4836-B3CF-9AB7182780F4}"/>
                </a:ext>
              </a:extLst>
            </p:cNvPr>
            <p:cNvSpPr/>
            <p:nvPr/>
          </p:nvSpPr>
          <p:spPr>
            <a:xfrm>
              <a:off x="5877122" y="518532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8" name="Graphic 65" descr="Man">
            <a:extLst>
              <a:ext uri="{FF2B5EF4-FFF2-40B4-BE49-F238E27FC236}">
                <a16:creationId xmlns="" xmlns:a16="http://schemas.microsoft.com/office/drawing/2014/main" id="{B5342B4B-8BC7-40E8-AF3B-69D7B5EE020F}"/>
              </a:ext>
            </a:extLst>
          </p:cNvPr>
          <p:cNvGrpSpPr/>
          <p:nvPr/>
        </p:nvGrpSpPr>
        <p:grpSpPr>
          <a:xfrm>
            <a:off x="6308905" y="5086934"/>
            <a:ext cx="209550" cy="428625"/>
            <a:chOff x="6308905" y="508693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09" name="Freeform: Shape 307">
              <a:extLst>
                <a:ext uri="{FF2B5EF4-FFF2-40B4-BE49-F238E27FC236}">
                  <a16:creationId xmlns="" xmlns:a16="http://schemas.microsoft.com/office/drawing/2014/main" id="{DF0BCD3E-E231-45A0-A71D-2EC758B47FA8}"/>
                </a:ext>
              </a:extLst>
            </p:cNvPr>
            <p:cNvSpPr/>
            <p:nvPr/>
          </p:nvSpPr>
          <p:spPr>
            <a:xfrm>
              <a:off x="6375580" y="508693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308">
              <a:extLst>
                <a:ext uri="{FF2B5EF4-FFF2-40B4-BE49-F238E27FC236}">
                  <a16:creationId xmlns="" xmlns:a16="http://schemas.microsoft.com/office/drawing/2014/main" id="{87FAF237-09A1-4CD3-B1C8-0688D800A9D3}"/>
                </a:ext>
              </a:extLst>
            </p:cNvPr>
            <p:cNvSpPr/>
            <p:nvPr/>
          </p:nvSpPr>
          <p:spPr>
            <a:xfrm>
              <a:off x="6308905" y="517265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1" name="Graphic 66" descr="Man">
            <a:extLst>
              <a:ext uri="{FF2B5EF4-FFF2-40B4-BE49-F238E27FC236}">
                <a16:creationId xmlns="" xmlns:a16="http://schemas.microsoft.com/office/drawing/2014/main" id="{B9C51D36-EC28-42E9-8851-DC39576E44A1}"/>
              </a:ext>
            </a:extLst>
          </p:cNvPr>
          <p:cNvGrpSpPr/>
          <p:nvPr/>
        </p:nvGrpSpPr>
        <p:grpSpPr>
          <a:xfrm>
            <a:off x="6798561" y="5086934"/>
            <a:ext cx="209550" cy="428625"/>
            <a:chOff x="6798561" y="5086934"/>
            <a:chExt cx="209550" cy="428625"/>
          </a:xfrm>
          <a:solidFill>
            <a:srgbClr val="5677B3"/>
          </a:solidFill>
        </p:grpSpPr>
        <p:sp>
          <p:nvSpPr>
            <p:cNvPr id="212" name="Freeform: Shape 310">
              <a:extLst>
                <a:ext uri="{FF2B5EF4-FFF2-40B4-BE49-F238E27FC236}">
                  <a16:creationId xmlns="" xmlns:a16="http://schemas.microsoft.com/office/drawing/2014/main" id="{165EDA8C-EBB2-4946-B9F9-EE90693F9536}"/>
                </a:ext>
              </a:extLst>
            </p:cNvPr>
            <p:cNvSpPr/>
            <p:nvPr/>
          </p:nvSpPr>
          <p:spPr>
            <a:xfrm>
              <a:off x="6865236" y="508693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311">
              <a:extLst>
                <a:ext uri="{FF2B5EF4-FFF2-40B4-BE49-F238E27FC236}">
                  <a16:creationId xmlns="" xmlns:a16="http://schemas.microsoft.com/office/drawing/2014/main" id="{E557871E-8B9F-4D8F-B72F-0367F3320620}"/>
                </a:ext>
              </a:extLst>
            </p:cNvPr>
            <p:cNvSpPr/>
            <p:nvPr/>
          </p:nvSpPr>
          <p:spPr>
            <a:xfrm>
              <a:off x="6798561" y="517265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4" name="Graphic 67" descr="Man">
            <a:extLst>
              <a:ext uri="{FF2B5EF4-FFF2-40B4-BE49-F238E27FC236}">
                <a16:creationId xmlns="" xmlns:a16="http://schemas.microsoft.com/office/drawing/2014/main" id="{CEF0D99B-9B86-4050-AFD3-7AE627B08C1C}"/>
              </a:ext>
            </a:extLst>
          </p:cNvPr>
          <p:cNvGrpSpPr/>
          <p:nvPr/>
        </p:nvGrpSpPr>
        <p:grpSpPr>
          <a:xfrm>
            <a:off x="7089838" y="4257674"/>
            <a:ext cx="209550" cy="428625"/>
            <a:chOff x="7089838" y="425767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15" name="Freeform: Shape 313">
              <a:extLst>
                <a:ext uri="{FF2B5EF4-FFF2-40B4-BE49-F238E27FC236}">
                  <a16:creationId xmlns="" xmlns:a16="http://schemas.microsoft.com/office/drawing/2014/main" id="{707ACE58-7926-483F-BED8-41CF548AFDDD}"/>
                </a:ext>
              </a:extLst>
            </p:cNvPr>
            <p:cNvSpPr/>
            <p:nvPr/>
          </p:nvSpPr>
          <p:spPr>
            <a:xfrm>
              <a:off x="7156513" y="425767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314">
              <a:extLst>
                <a:ext uri="{FF2B5EF4-FFF2-40B4-BE49-F238E27FC236}">
                  <a16:creationId xmlns="" xmlns:a16="http://schemas.microsoft.com/office/drawing/2014/main" id="{4F069870-86CF-409E-B920-5BC583E1EEFB}"/>
                </a:ext>
              </a:extLst>
            </p:cNvPr>
            <p:cNvSpPr/>
            <p:nvPr/>
          </p:nvSpPr>
          <p:spPr>
            <a:xfrm>
              <a:off x="7089838" y="434339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7" name="Graphic 68" descr="Man">
            <a:extLst>
              <a:ext uri="{FF2B5EF4-FFF2-40B4-BE49-F238E27FC236}">
                <a16:creationId xmlns="" xmlns:a16="http://schemas.microsoft.com/office/drawing/2014/main" id="{F1C5E0BB-C647-4C62-84E9-52E5FF1434D2}"/>
              </a:ext>
            </a:extLst>
          </p:cNvPr>
          <p:cNvGrpSpPr/>
          <p:nvPr/>
        </p:nvGrpSpPr>
        <p:grpSpPr>
          <a:xfrm>
            <a:off x="3973651" y="4360861"/>
            <a:ext cx="209550" cy="428625"/>
            <a:chOff x="3973651" y="436086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18" name="Freeform: Shape 316">
              <a:extLst>
                <a:ext uri="{FF2B5EF4-FFF2-40B4-BE49-F238E27FC236}">
                  <a16:creationId xmlns="" xmlns:a16="http://schemas.microsoft.com/office/drawing/2014/main" id="{DA372101-84F3-4D71-909B-64BBDBA1EC97}"/>
                </a:ext>
              </a:extLst>
            </p:cNvPr>
            <p:cNvSpPr/>
            <p:nvPr/>
          </p:nvSpPr>
          <p:spPr>
            <a:xfrm>
              <a:off x="4040326" y="436086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317">
              <a:extLst>
                <a:ext uri="{FF2B5EF4-FFF2-40B4-BE49-F238E27FC236}">
                  <a16:creationId xmlns="" xmlns:a16="http://schemas.microsoft.com/office/drawing/2014/main" id="{7E5E4BCE-FDEC-47A9-A760-C00C93C07647}"/>
                </a:ext>
              </a:extLst>
            </p:cNvPr>
            <p:cNvSpPr/>
            <p:nvPr/>
          </p:nvSpPr>
          <p:spPr>
            <a:xfrm>
              <a:off x="3973651" y="444658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0" name="Graphic 69" descr="Man">
            <a:extLst>
              <a:ext uri="{FF2B5EF4-FFF2-40B4-BE49-F238E27FC236}">
                <a16:creationId xmlns="" xmlns:a16="http://schemas.microsoft.com/office/drawing/2014/main" id="{10BD31AA-C786-4E4E-9D87-B5A61FDEE0D7}"/>
              </a:ext>
            </a:extLst>
          </p:cNvPr>
          <p:cNvGrpSpPr/>
          <p:nvPr/>
        </p:nvGrpSpPr>
        <p:grpSpPr>
          <a:xfrm>
            <a:off x="4266631" y="4776787"/>
            <a:ext cx="209550" cy="428625"/>
            <a:chOff x="4266631" y="477678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21" name="Freeform: Shape 319">
              <a:extLst>
                <a:ext uri="{FF2B5EF4-FFF2-40B4-BE49-F238E27FC236}">
                  <a16:creationId xmlns="" xmlns:a16="http://schemas.microsoft.com/office/drawing/2014/main" id="{C2C93373-D590-4D64-9D00-2DAEB53D848F}"/>
                </a:ext>
              </a:extLst>
            </p:cNvPr>
            <p:cNvSpPr/>
            <p:nvPr/>
          </p:nvSpPr>
          <p:spPr>
            <a:xfrm>
              <a:off x="4333306" y="47767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320">
              <a:extLst>
                <a:ext uri="{FF2B5EF4-FFF2-40B4-BE49-F238E27FC236}">
                  <a16:creationId xmlns="" xmlns:a16="http://schemas.microsoft.com/office/drawing/2014/main" id="{74404847-625A-4966-BAEA-CF657670210A}"/>
                </a:ext>
              </a:extLst>
            </p:cNvPr>
            <p:cNvSpPr/>
            <p:nvPr/>
          </p:nvSpPr>
          <p:spPr>
            <a:xfrm>
              <a:off x="4266631" y="48625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3" name="Graphic 70" descr="Man">
            <a:extLst>
              <a:ext uri="{FF2B5EF4-FFF2-40B4-BE49-F238E27FC236}">
                <a16:creationId xmlns="" xmlns:a16="http://schemas.microsoft.com/office/drawing/2014/main" id="{EF276F80-1338-4ECB-A262-E33B47B3B165}"/>
              </a:ext>
            </a:extLst>
          </p:cNvPr>
          <p:cNvGrpSpPr/>
          <p:nvPr/>
        </p:nvGrpSpPr>
        <p:grpSpPr>
          <a:xfrm>
            <a:off x="4602297" y="5093891"/>
            <a:ext cx="209550" cy="428625"/>
            <a:chOff x="4602297" y="509389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24" name="Freeform: Shape 322">
              <a:extLst>
                <a:ext uri="{FF2B5EF4-FFF2-40B4-BE49-F238E27FC236}">
                  <a16:creationId xmlns="" xmlns:a16="http://schemas.microsoft.com/office/drawing/2014/main" id="{FE88C399-AE5D-41D7-8B25-85C8372136C5}"/>
                </a:ext>
              </a:extLst>
            </p:cNvPr>
            <p:cNvSpPr/>
            <p:nvPr/>
          </p:nvSpPr>
          <p:spPr>
            <a:xfrm>
              <a:off x="4668972" y="509389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323">
              <a:extLst>
                <a:ext uri="{FF2B5EF4-FFF2-40B4-BE49-F238E27FC236}">
                  <a16:creationId xmlns="" xmlns:a16="http://schemas.microsoft.com/office/drawing/2014/main" id="{ABBE1CF5-87DD-4FDE-AA1D-177885E82E6C}"/>
                </a:ext>
              </a:extLst>
            </p:cNvPr>
            <p:cNvSpPr/>
            <p:nvPr/>
          </p:nvSpPr>
          <p:spPr>
            <a:xfrm>
              <a:off x="4602297" y="517961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6" name="Graphic 71" descr="Man">
            <a:extLst>
              <a:ext uri="{FF2B5EF4-FFF2-40B4-BE49-F238E27FC236}">
                <a16:creationId xmlns="" xmlns:a16="http://schemas.microsoft.com/office/drawing/2014/main" id="{E31BB2DE-6741-4986-8CA7-AC5F4500EB33}"/>
              </a:ext>
            </a:extLst>
          </p:cNvPr>
          <p:cNvGrpSpPr/>
          <p:nvPr/>
        </p:nvGrpSpPr>
        <p:grpSpPr>
          <a:xfrm>
            <a:off x="8063224" y="4319588"/>
            <a:ext cx="209550" cy="428625"/>
            <a:chOff x="8063224" y="4319588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27" name="Freeform: Shape 325">
              <a:extLst>
                <a:ext uri="{FF2B5EF4-FFF2-40B4-BE49-F238E27FC236}">
                  <a16:creationId xmlns="" xmlns:a16="http://schemas.microsoft.com/office/drawing/2014/main" id="{FF92A41C-C9DB-4513-BBF9-632FD8598996}"/>
                </a:ext>
              </a:extLst>
            </p:cNvPr>
            <p:cNvSpPr/>
            <p:nvPr/>
          </p:nvSpPr>
          <p:spPr>
            <a:xfrm>
              <a:off x="8129899" y="43195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326">
              <a:extLst>
                <a:ext uri="{FF2B5EF4-FFF2-40B4-BE49-F238E27FC236}">
                  <a16:creationId xmlns="" xmlns:a16="http://schemas.microsoft.com/office/drawing/2014/main" id="{0BF5A5DC-1163-4E06-9FAD-04AD872CE13D}"/>
                </a:ext>
              </a:extLst>
            </p:cNvPr>
            <p:cNvSpPr/>
            <p:nvPr/>
          </p:nvSpPr>
          <p:spPr>
            <a:xfrm>
              <a:off x="8063224" y="44053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9" name="Graphic 72" descr="Man">
            <a:extLst>
              <a:ext uri="{FF2B5EF4-FFF2-40B4-BE49-F238E27FC236}">
                <a16:creationId xmlns="" xmlns:a16="http://schemas.microsoft.com/office/drawing/2014/main" id="{07BEDA44-9071-427D-A4C0-C2E0A13F8594}"/>
              </a:ext>
            </a:extLst>
          </p:cNvPr>
          <p:cNvGrpSpPr/>
          <p:nvPr/>
        </p:nvGrpSpPr>
        <p:grpSpPr>
          <a:xfrm>
            <a:off x="7347796" y="5139927"/>
            <a:ext cx="209550" cy="428625"/>
            <a:chOff x="7347796" y="513992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30" name="Freeform: Shape 328">
              <a:extLst>
                <a:ext uri="{FF2B5EF4-FFF2-40B4-BE49-F238E27FC236}">
                  <a16:creationId xmlns="" xmlns:a16="http://schemas.microsoft.com/office/drawing/2014/main" id="{B7B7AD73-3FE0-4ACB-BE57-4010854C8963}"/>
                </a:ext>
              </a:extLst>
            </p:cNvPr>
            <p:cNvSpPr/>
            <p:nvPr/>
          </p:nvSpPr>
          <p:spPr>
            <a:xfrm>
              <a:off x="7414471" y="513992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329">
              <a:extLst>
                <a:ext uri="{FF2B5EF4-FFF2-40B4-BE49-F238E27FC236}">
                  <a16:creationId xmlns="" xmlns:a16="http://schemas.microsoft.com/office/drawing/2014/main" id="{81052109-6010-4544-9381-CECED0FECBBE}"/>
                </a:ext>
              </a:extLst>
            </p:cNvPr>
            <p:cNvSpPr/>
            <p:nvPr/>
          </p:nvSpPr>
          <p:spPr>
            <a:xfrm>
              <a:off x="7347796" y="522565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2" name="Graphic 73" descr="Man">
            <a:extLst>
              <a:ext uri="{FF2B5EF4-FFF2-40B4-BE49-F238E27FC236}">
                <a16:creationId xmlns="" xmlns:a16="http://schemas.microsoft.com/office/drawing/2014/main" id="{F1125779-A793-48FD-97F7-F395011BD54A}"/>
              </a:ext>
            </a:extLst>
          </p:cNvPr>
          <p:cNvGrpSpPr/>
          <p:nvPr/>
        </p:nvGrpSpPr>
        <p:grpSpPr>
          <a:xfrm>
            <a:off x="5521508" y="5065901"/>
            <a:ext cx="209550" cy="428625"/>
            <a:chOff x="5521508" y="506590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33" name="Freeform: Shape 331">
              <a:extLst>
                <a:ext uri="{FF2B5EF4-FFF2-40B4-BE49-F238E27FC236}">
                  <a16:creationId xmlns="" xmlns:a16="http://schemas.microsoft.com/office/drawing/2014/main" id="{6BC8A9E4-1702-45BA-BAA4-0C1D86893C86}"/>
                </a:ext>
              </a:extLst>
            </p:cNvPr>
            <p:cNvSpPr/>
            <p:nvPr/>
          </p:nvSpPr>
          <p:spPr>
            <a:xfrm>
              <a:off x="5588183" y="506590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332">
              <a:extLst>
                <a:ext uri="{FF2B5EF4-FFF2-40B4-BE49-F238E27FC236}">
                  <a16:creationId xmlns="" xmlns:a16="http://schemas.microsoft.com/office/drawing/2014/main" id="{C0FA393C-CF37-423F-AC30-DABEC6CEE3C3}"/>
                </a:ext>
              </a:extLst>
            </p:cNvPr>
            <p:cNvSpPr/>
            <p:nvPr/>
          </p:nvSpPr>
          <p:spPr>
            <a:xfrm>
              <a:off x="5521508" y="515162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5" name="Graphic 74" descr="Man">
            <a:extLst>
              <a:ext uri="{FF2B5EF4-FFF2-40B4-BE49-F238E27FC236}">
                <a16:creationId xmlns="" xmlns:a16="http://schemas.microsoft.com/office/drawing/2014/main" id="{EF3C6B5E-1646-42E4-8DDD-022FEF51C689}"/>
              </a:ext>
            </a:extLst>
          </p:cNvPr>
          <p:cNvGrpSpPr/>
          <p:nvPr/>
        </p:nvGrpSpPr>
        <p:grpSpPr>
          <a:xfrm>
            <a:off x="6080305" y="4740069"/>
            <a:ext cx="209550" cy="428625"/>
            <a:chOff x="6080305" y="4740069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36" name="Freeform: Shape 334">
              <a:extLst>
                <a:ext uri="{FF2B5EF4-FFF2-40B4-BE49-F238E27FC236}">
                  <a16:creationId xmlns="" xmlns:a16="http://schemas.microsoft.com/office/drawing/2014/main" id="{F9D64C32-7E94-40D8-8D2F-51F09E63493B}"/>
                </a:ext>
              </a:extLst>
            </p:cNvPr>
            <p:cNvSpPr/>
            <p:nvPr/>
          </p:nvSpPr>
          <p:spPr>
            <a:xfrm>
              <a:off x="6146980" y="474006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335">
              <a:extLst>
                <a:ext uri="{FF2B5EF4-FFF2-40B4-BE49-F238E27FC236}">
                  <a16:creationId xmlns="" xmlns:a16="http://schemas.microsoft.com/office/drawing/2014/main" id="{3CE9E26E-E664-482A-A4A4-9E52DB2527E9}"/>
                </a:ext>
              </a:extLst>
            </p:cNvPr>
            <p:cNvSpPr/>
            <p:nvPr/>
          </p:nvSpPr>
          <p:spPr>
            <a:xfrm>
              <a:off x="6080305" y="482579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8" name="Graphic 75" descr="Man">
            <a:extLst>
              <a:ext uri="{FF2B5EF4-FFF2-40B4-BE49-F238E27FC236}">
                <a16:creationId xmlns="" xmlns:a16="http://schemas.microsoft.com/office/drawing/2014/main" id="{D28F2502-7C09-450C-BF59-11DD231FF5C4}"/>
              </a:ext>
            </a:extLst>
          </p:cNvPr>
          <p:cNvGrpSpPr/>
          <p:nvPr/>
        </p:nvGrpSpPr>
        <p:grpSpPr>
          <a:xfrm>
            <a:off x="6646119" y="4706937"/>
            <a:ext cx="209550" cy="428625"/>
            <a:chOff x="6646119" y="470693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39" name="Freeform: Shape 337">
              <a:extLst>
                <a:ext uri="{FF2B5EF4-FFF2-40B4-BE49-F238E27FC236}">
                  <a16:creationId xmlns="" xmlns:a16="http://schemas.microsoft.com/office/drawing/2014/main" id="{B7B43E97-38EC-4F69-8BD9-D325BC741385}"/>
                </a:ext>
              </a:extLst>
            </p:cNvPr>
            <p:cNvSpPr/>
            <p:nvPr/>
          </p:nvSpPr>
          <p:spPr>
            <a:xfrm>
              <a:off x="6712794" y="470693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338">
              <a:extLst>
                <a:ext uri="{FF2B5EF4-FFF2-40B4-BE49-F238E27FC236}">
                  <a16:creationId xmlns="" xmlns:a16="http://schemas.microsoft.com/office/drawing/2014/main" id="{F031E7D7-108B-4023-AA4E-204A3CD131C9}"/>
                </a:ext>
              </a:extLst>
            </p:cNvPr>
            <p:cNvSpPr/>
            <p:nvPr/>
          </p:nvSpPr>
          <p:spPr>
            <a:xfrm>
              <a:off x="6646119" y="479266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1" name="Graphic 76" descr="Man">
            <a:extLst>
              <a:ext uri="{FF2B5EF4-FFF2-40B4-BE49-F238E27FC236}">
                <a16:creationId xmlns="" xmlns:a16="http://schemas.microsoft.com/office/drawing/2014/main" id="{A939DC46-184D-4923-833F-E9802307923D}"/>
              </a:ext>
            </a:extLst>
          </p:cNvPr>
          <p:cNvGrpSpPr/>
          <p:nvPr/>
        </p:nvGrpSpPr>
        <p:grpSpPr>
          <a:xfrm>
            <a:off x="7065983" y="4764087"/>
            <a:ext cx="209550" cy="428625"/>
            <a:chOff x="7065983" y="476408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42" name="Freeform: Shape 340">
              <a:extLst>
                <a:ext uri="{FF2B5EF4-FFF2-40B4-BE49-F238E27FC236}">
                  <a16:creationId xmlns="" xmlns:a16="http://schemas.microsoft.com/office/drawing/2014/main" id="{D56EC89E-F1E3-4D1C-8A69-001C3A519ED2}"/>
                </a:ext>
              </a:extLst>
            </p:cNvPr>
            <p:cNvSpPr/>
            <p:nvPr/>
          </p:nvSpPr>
          <p:spPr>
            <a:xfrm>
              <a:off x="7132658" y="476408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341">
              <a:extLst>
                <a:ext uri="{FF2B5EF4-FFF2-40B4-BE49-F238E27FC236}">
                  <a16:creationId xmlns="" xmlns:a16="http://schemas.microsoft.com/office/drawing/2014/main" id="{158E7DD5-354A-4C2B-9DE5-A567611805C1}"/>
                </a:ext>
              </a:extLst>
            </p:cNvPr>
            <p:cNvSpPr/>
            <p:nvPr/>
          </p:nvSpPr>
          <p:spPr>
            <a:xfrm>
              <a:off x="7065983" y="484981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aphic 77" descr="Man">
            <a:extLst>
              <a:ext uri="{FF2B5EF4-FFF2-40B4-BE49-F238E27FC236}">
                <a16:creationId xmlns="" xmlns:a16="http://schemas.microsoft.com/office/drawing/2014/main" id="{AB70ACE1-792D-4C19-B505-9502E0F8F46B}"/>
              </a:ext>
            </a:extLst>
          </p:cNvPr>
          <p:cNvGrpSpPr/>
          <p:nvPr/>
        </p:nvGrpSpPr>
        <p:grpSpPr>
          <a:xfrm>
            <a:off x="6488069" y="3737353"/>
            <a:ext cx="209550" cy="428625"/>
            <a:chOff x="6488069" y="3737353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45" name="Freeform: Shape 343">
              <a:extLst>
                <a:ext uri="{FF2B5EF4-FFF2-40B4-BE49-F238E27FC236}">
                  <a16:creationId xmlns="" xmlns:a16="http://schemas.microsoft.com/office/drawing/2014/main" id="{69DFF060-A31D-4EC5-927C-CC101C800F9E}"/>
                </a:ext>
              </a:extLst>
            </p:cNvPr>
            <p:cNvSpPr/>
            <p:nvPr/>
          </p:nvSpPr>
          <p:spPr>
            <a:xfrm>
              <a:off x="6554744" y="373735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344">
              <a:extLst>
                <a:ext uri="{FF2B5EF4-FFF2-40B4-BE49-F238E27FC236}">
                  <a16:creationId xmlns="" xmlns:a16="http://schemas.microsoft.com/office/drawing/2014/main" id="{FA80208B-C209-4E2B-8A1B-7DBC2B61018D}"/>
                </a:ext>
              </a:extLst>
            </p:cNvPr>
            <p:cNvSpPr/>
            <p:nvPr/>
          </p:nvSpPr>
          <p:spPr>
            <a:xfrm>
              <a:off x="6488069" y="382307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aphic 78" descr="Man">
            <a:extLst>
              <a:ext uri="{FF2B5EF4-FFF2-40B4-BE49-F238E27FC236}">
                <a16:creationId xmlns="" xmlns:a16="http://schemas.microsoft.com/office/drawing/2014/main" id="{5DEF16D1-4BFF-4DEF-B298-63EE29B5692B}"/>
              </a:ext>
            </a:extLst>
          </p:cNvPr>
          <p:cNvGrpSpPr/>
          <p:nvPr/>
        </p:nvGrpSpPr>
        <p:grpSpPr>
          <a:xfrm>
            <a:off x="4875520" y="4931567"/>
            <a:ext cx="209550" cy="428625"/>
            <a:chOff x="4875520" y="493156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48" name="Freeform: Shape 346">
              <a:extLst>
                <a:ext uri="{FF2B5EF4-FFF2-40B4-BE49-F238E27FC236}">
                  <a16:creationId xmlns="" xmlns:a16="http://schemas.microsoft.com/office/drawing/2014/main" id="{B569F4A6-E1F0-4857-B58E-42116EBC776E}"/>
                </a:ext>
              </a:extLst>
            </p:cNvPr>
            <p:cNvSpPr/>
            <p:nvPr/>
          </p:nvSpPr>
          <p:spPr>
            <a:xfrm>
              <a:off x="4942195" y="493156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347">
              <a:extLst>
                <a:ext uri="{FF2B5EF4-FFF2-40B4-BE49-F238E27FC236}">
                  <a16:creationId xmlns="" xmlns:a16="http://schemas.microsoft.com/office/drawing/2014/main" id="{C214B27F-461C-485F-9565-9ABED5A4FE0B}"/>
                </a:ext>
              </a:extLst>
            </p:cNvPr>
            <p:cNvSpPr/>
            <p:nvPr/>
          </p:nvSpPr>
          <p:spPr>
            <a:xfrm>
              <a:off x="4875520" y="501729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0" name="Graphic 79" descr="Man">
            <a:extLst>
              <a:ext uri="{FF2B5EF4-FFF2-40B4-BE49-F238E27FC236}">
                <a16:creationId xmlns="" xmlns:a16="http://schemas.microsoft.com/office/drawing/2014/main" id="{A207CE85-AA64-4FE1-8F84-254DD4521828}"/>
              </a:ext>
            </a:extLst>
          </p:cNvPr>
          <p:cNvGrpSpPr/>
          <p:nvPr/>
        </p:nvGrpSpPr>
        <p:grpSpPr>
          <a:xfrm>
            <a:off x="5196417" y="4961331"/>
            <a:ext cx="209550" cy="428625"/>
            <a:chOff x="5196417" y="496133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51" name="Freeform: Shape 349">
              <a:extLst>
                <a:ext uri="{FF2B5EF4-FFF2-40B4-BE49-F238E27FC236}">
                  <a16:creationId xmlns="" xmlns:a16="http://schemas.microsoft.com/office/drawing/2014/main" id="{75E3D8B4-A9A0-47F9-8447-D39362C88136}"/>
                </a:ext>
              </a:extLst>
            </p:cNvPr>
            <p:cNvSpPr/>
            <p:nvPr/>
          </p:nvSpPr>
          <p:spPr>
            <a:xfrm>
              <a:off x="5263092" y="496133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350">
              <a:extLst>
                <a:ext uri="{FF2B5EF4-FFF2-40B4-BE49-F238E27FC236}">
                  <a16:creationId xmlns="" xmlns:a16="http://schemas.microsoft.com/office/drawing/2014/main" id="{B767D063-F894-4417-9F0D-5209F3B73F03}"/>
                </a:ext>
              </a:extLst>
            </p:cNvPr>
            <p:cNvSpPr/>
            <p:nvPr/>
          </p:nvSpPr>
          <p:spPr>
            <a:xfrm>
              <a:off x="5196417" y="504705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3" name="Graphic 80" descr="Man">
            <a:extLst>
              <a:ext uri="{FF2B5EF4-FFF2-40B4-BE49-F238E27FC236}">
                <a16:creationId xmlns="" xmlns:a16="http://schemas.microsoft.com/office/drawing/2014/main" id="{A5289B80-0BA9-4E3C-9983-24290331CE14}"/>
              </a:ext>
            </a:extLst>
          </p:cNvPr>
          <p:cNvGrpSpPr/>
          <p:nvPr/>
        </p:nvGrpSpPr>
        <p:grpSpPr>
          <a:xfrm>
            <a:off x="7731622" y="4148534"/>
            <a:ext cx="209550" cy="428625"/>
            <a:chOff x="7731622" y="414853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54" name="Freeform: Shape 352">
              <a:extLst>
                <a:ext uri="{FF2B5EF4-FFF2-40B4-BE49-F238E27FC236}">
                  <a16:creationId xmlns="" xmlns:a16="http://schemas.microsoft.com/office/drawing/2014/main" id="{AD3BF565-89C7-407C-8C37-97C9D7D1560D}"/>
                </a:ext>
              </a:extLst>
            </p:cNvPr>
            <p:cNvSpPr/>
            <p:nvPr/>
          </p:nvSpPr>
          <p:spPr>
            <a:xfrm>
              <a:off x="7798297" y="414853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353">
              <a:extLst>
                <a:ext uri="{FF2B5EF4-FFF2-40B4-BE49-F238E27FC236}">
                  <a16:creationId xmlns="" xmlns:a16="http://schemas.microsoft.com/office/drawing/2014/main" id="{539C15E3-4C0F-461B-A923-6FCD61A6B851}"/>
                </a:ext>
              </a:extLst>
            </p:cNvPr>
            <p:cNvSpPr/>
            <p:nvPr/>
          </p:nvSpPr>
          <p:spPr>
            <a:xfrm>
              <a:off x="7731622" y="423425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6" name="Graphic 81" descr="Man">
            <a:extLst>
              <a:ext uri="{FF2B5EF4-FFF2-40B4-BE49-F238E27FC236}">
                <a16:creationId xmlns="" xmlns:a16="http://schemas.microsoft.com/office/drawing/2014/main" id="{B2F2FA68-6EA7-46F4-9ADC-864CBF1408DD}"/>
              </a:ext>
            </a:extLst>
          </p:cNvPr>
          <p:cNvGrpSpPr/>
          <p:nvPr/>
        </p:nvGrpSpPr>
        <p:grpSpPr>
          <a:xfrm>
            <a:off x="7290130" y="4010105"/>
            <a:ext cx="209550" cy="428625"/>
            <a:chOff x="7290130" y="4010105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57" name="Freeform: Shape 355">
              <a:extLst>
                <a:ext uri="{FF2B5EF4-FFF2-40B4-BE49-F238E27FC236}">
                  <a16:creationId xmlns="" xmlns:a16="http://schemas.microsoft.com/office/drawing/2014/main" id="{ADB18E75-C418-48EF-B18E-B887B3C2BCDD}"/>
                </a:ext>
              </a:extLst>
            </p:cNvPr>
            <p:cNvSpPr/>
            <p:nvPr/>
          </p:nvSpPr>
          <p:spPr>
            <a:xfrm>
              <a:off x="7356805" y="4010105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356">
              <a:extLst>
                <a:ext uri="{FF2B5EF4-FFF2-40B4-BE49-F238E27FC236}">
                  <a16:creationId xmlns="" xmlns:a16="http://schemas.microsoft.com/office/drawing/2014/main" id="{402C6BAB-F581-443F-96E4-A3539856B447}"/>
                </a:ext>
              </a:extLst>
            </p:cNvPr>
            <p:cNvSpPr/>
            <p:nvPr/>
          </p:nvSpPr>
          <p:spPr>
            <a:xfrm>
              <a:off x="7290130" y="4095830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9" name="Graphic 82" descr="Man">
            <a:extLst>
              <a:ext uri="{FF2B5EF4-FFF2-40B4-BE49-F238E27FC236}">
                <a16:creationId xmlns="" xmlns:a16="http://schemas.microsoft.com/office/drawing/2014/main" id="{6D7F4135-A1F2-4077-8C1D-D12BDC4F155E}"/>
              </a:ext>
            </a:extLst>
          </p:cNvPr>
          <p:cNvGrpSpPr/>
          <p:nvPr/>
        </p:nvGrpSpPr>
        <p:grpSpPr>
          <a:xfrm>
            <a:off x="5016494" y="3727147"/>
            <a:ext cx="209550" cy="428625"/>
            <a:chOff x="5016494" y="372714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60" name="Freeform: Shape 358">
              <a:extLst>
                <a:ext uri="{FF2B5EF4-FFF2-40B4-BE49-F238E27FC236}">
                  <a16:creationId xmlns="" xmlns:a16="http://schemas.microsoft.com/office/drawing/2014/main" id="{D8574A7D-2EF1-4282-9AC3-C885D9213CB1}"/>
                </a:ext>
              </a:extLst>
            </p:cNvPr>
            <p:cNvSpPr/>
            <p:nvPr/>
          </p:nvSpPr>
          <p:spPr>
            <a:xfrm>
              <a:off x="5083169" y="372714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359">
              <a:extLst>
                <a:ext uri="{FF2B5EF4-FFF2-40B4-BE49-F238E27FC236}">
                  <a16:creationId xmlns="" xmlns:a16="http://schemas.microsoft.com/office/drawing/2014/main" id="{8671366E-F6DB-4201-8CD4-D4D542564F88}"/>
                </a:ext>
              </a:extLst>
            </p:cNvPr>
            <p:cNvSpPr/>
            <p:nvPr/>
          </p:nvSpPr>
          <p:spPr>
            <a:xfrm>
              <a:off x="5016494" y="381287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2" name="Graphic 83" descr="Man">
            <a:extLst>
              <a:ext uri="{FF2B5EF4-FFF2-40B4-BE49-F238E27FC236}">
                <a16:creationId xmlns="" xmlns:a16="http://schemas.microsoft.com/office/drawing/2014/main" id="{38B917F4-52E8-4124-BAF9-F8F0BB3C944A}"/>
              </a:ext>
            </a:extLst>
          </p:cNvPr>
          <p:cNvGrpSpPr/>
          <p:nvPr/>
        </p:nvGrpSpPr>
        <p:grpSpPr>
          <a:xfrm>
            <a:off x="6348071" y="4351921"/>
            <a:ext cx="209550" cy="428625"/>
            <a:chOff x="6348071" y="435192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63" name="Freeform: Shape 361">
              <a:extLst>
                <a:ext uri="{FF2B5EF4-FFF2-40B4-BE49-F238E27FC236}">
                  <a16:creationId xmlns="" xmlns:a16="http://schemas.microsoft.com/office/drawing/2014/main" id="{1DBCF012-974D-4ECE-B5F0-4AED4F4E987A}"/>
                </a:ext>
              </a:extLst>
            </p:cNvPr>
            <p:cNvSpPr/>
            <p:nvPr/>
          </p:nvSpPr>
          <p:spPr>
            <a:xfrm>
              <a:off x="6414746" y="435192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362">
              <a:extLst>
                <a:ext uri="{FF2B5EF4-FFF2-40B4-BE49-F238E27FC236}">
                  <a16:creationId xmlns="" xmlns:a16="http://schemas.microsoft.com/office/drawing/2014/main" id="{16806AE9-A396-46E5-BE61-CA5CC52BC6F5}"/>
                </a:ext>
              </a:extLst>
            </p:cNvPr>
            <p:cNvSpPr/>
            <p:nvPr/>
          </p:nvSpPr>
          <p:spPr>
            <a:xfrm>
              <a:off x="6348071" y="443764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" name="Graphic 84" descr="Man">
            <a:extLst>
              <a:ext uri="{FF2B5EF4-FFF2-40B4-BE49-F238E27FC236}">
                <a16:creationId xmlns="" xmlns:a16="http://schemas.microsoft.com/office/drawing/2014/main" id="{965A6021-3489-41D1-BA46-AF1E83E6724E}"/>
              </a:ext>
            </a:extLst>
          </p:cNvPr>
          <p:cNvGrpSpPr/>
          <p:nvPr/>
        </p:nvGrpSpPr>
        <p:grpSpPr>
          <a:xfrm>
            <a:off x="6716717" y="4180471"/>
            <a:ext cx="209550" cy="428625"/>
            <a:chOff x="6716717" y="418047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66" name="Freeform: Shape 364">
              <a:extLst>
                <a:ext uri="{FF2B5EF4-FFF2-40B4-BE49-F238E27FC236}">
                  <a16:creationId xmlns="" xmlns:a16="http://schemas.microsoft.com/office/drawing/2014/main" id="{E15EB05A-9771-4562-A864-85D1EBA9E3F3}"/>
                </a:ext>
              </a:extLst>
            </p:cNvPr>
            <p:cNvSpPr/>
            <p:nvPr/>
          </p:nvSpPr>
          <p:spPr>
            <a:xfrm>
              <a:off x="6783392" y="418047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365">
              <a:extLst>
                <a:ext uri="{FF2B5EF4-FFF2-40B4-BE49-F238E27FC236}">
                  <a16:creationId xmlns="" xmlns:a16="http://schemas.microsoft.com/office/drawing/2014/main" id="{781FA9AF-59E4-4F1C-A591-CA2C373A847A}"/>
                </a:ext>
              </a:extLst>
            </p:cNvPr>
            <p:cNvSpPr/>
            <p:nvPr/>
          </p:nvSpPr>
          <p:spPr>
            <a:xfrm>
              <a:off x="6716717" y="426619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8" name="Graphic 85" descr="Man">
            <a:extLst>
              <a:ext uri="{FF2B5EF4-FFF2-40B4-BE49-F238E27FC236}">
                <a16:creationId xmlns="" xmlns:a16="http://schemas.microsoft.com/office/drawing/2014/main" id="{10B1CBE8-17C8-4173-A451-51CCD819CBCD}"/>
              </a:ext>
            </a:extLst>
          </p:cNvPr>
          <p:cNvGrpSpPr/>
          <p:nvPr/>
        </p:nvGrpSpPr>
        <p:grpSpPr>
          <a:xfrm>
            <a:off x="4272670" y="4136627"/>
            <a:ext cx="209550" cy="428625"/>
            <a:chOff x="4272670" y="4136627"/>
            <a:chExt cx="209550" cy="428625"/>
          </a:xfrm>
          <a:solidFill>
            <a:srgbClr val="FFE500"/>
          </a:solidFill>
        </p:grpSpPr>
        <p:sp>
          <p:nvSpPr>
            <p:cNvPr id="269" name="Freeform: Shape 367">
              <a:extLst>
                <a:ext uri="{FF2B5EF4-FFF2-40B4-BE49-F238E27FC236}">
                  <a16:creationId xmlns="" xmlns:a16="http://schemas.microsoft.com/office/drawing/2014/main" id="{8AD5AFE7-1875-4421-BAD5-CD66895C85EC}"/>
                </a:ext>
              </a:extLst>
            </p:cNvPr>
            <p:cNvSpPr/>
            <p:nvPr/>
          </p:nvSpPr>
          <p:spPr>
            <a:xfrm>
              <a:off x="4339345" y="413662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368">
              <a:extLst>
                <a:ext uri="{FF2B5EF4-FFF2-40B4-BE49-F238E27FC236}">
                  <a16:creationId xmlns="" xmlns:a16="http://schemas.microsoft.com/office/drawing/2014/main" id="{982B364F-CF1E-41A4-AFE7-EF977A24B3C2}"/>
                </a:ext>
              </a:extLst>
            </p:cNvPr>
            <p:cNvSpPr/>
            <p:nvPr/>
          </p:nvSpPr>
          <p:spPr>
            <a:xfrm>
              <a:off x="4272670" y="422235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aphic 86" descr="Man">
            <a:extLst>
              <a:ext uri="{FF2B5EF4-FFF2-40B4-BE49-F238E27FC236}">
                <a16:creationId xmlns="" xmlns:a16="http://schemas.microsoft.com/office/drawing/2014/main" id="{15877296-DAED-4F3E-A196-B028E80DC0BE}"/>
              </a:ext>
            </a:extLst>
          </p:cNvPr>
          <p:cNvGrpSpPr/>
          <p:nvPr/>
        </p:nvGrpSpPr>
        <p:grpSpPr>
          <a:xfrm>
            <a:off x="7473465" y="3679427"/>
            <a:ext cx="209550" cy="428625"/>
            <a:chOff x="7473465" y="3679427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72" name="Freeform: Shape 370">
              <a:extLst>
                <a:ext uri="{FF2B5EF4-FFF2-40B4-BE49-F238E27FC236}">
                  <a16:creationId xmlns="" xmlns:a16="http://schemas.microsoft.com/office/drawing/2014/main" id="{1B7A5543-00EE-4333-9BB7-6553905666FB}"/>
                </a:ext>
              </a:extLst>
            </p:cNvPr>
            <p:cNvSpPr/>
            <p:nvPr/>
          </p:nvSpPr>
          <p:spPr>
            <a:xfrm>
              <a:off x="7540140" y="367942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371">
              <a:extLst>
                <a:ext uri="{FF2B5EF4-FFF2-40B4-BE49-F238E27FC236}">
                  <a16:creationId xmlns="" xmlns:a16="http://schemas.microsoft.com/office/drawing/2014/main" id="{EDE1075E-893A-4EED-846C-B619F9F5D4A9}"/>
                </a:ext>
              </a:extLst>
            </p:cNvPr>
            <p:cNvSpPr/>
            <p:nvPr/>
          </p:nvSpPr>
          <p:spPr>
            <a:xfrm>
              <a:off x="7473465" y="3765152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4" name="Graphic 87" descr="Man">
            <a:extLst>
              <a:ext uri="{FF2B5EF4-FFF2-40B4-BE49-F238E27FC236}">
                <a16:creationId xmlns="" xmlns:a16="http://schemas.microsoft.com/office/drawing/2014/main" id="{95F8BE1B-F8A2-4DDC-882E-00BA5700FF32}"/>
              </a:ext>
            </a:extLst>
          </p:cNvPr>
          <p:cNvGrpSpPr/>
          <p:nvPr/>
        </p:nvGrpSpPr>
        <p:grpSpPr>
          <a:xfrm>
            <a:off x="5960319" y="5593952"/>
            <a:ext cx="209550" cy="428625"/>
            <a:chOff x="5960319" y="5593952"/>
            <a:chExt cx="209550" cy="428625"/>
          </a:xfrm>
          <a:solidFill>
            <a:srgbClr val="FFE500"/>
          </a:solidFill>
        </p:grpSpPr>
        <p:sp>
          <p:nvSpPr>
            <p:cNvPr id="275" name="Freeform: Shape 373">
              <a:extLst>
                <a:ext uri="{FF2B5EF4-FFF2-40B4-BE49-F238E27FC236}">
                  <a16:creationId xmlns="" xmlns:a16="http://schemas.microsoft.com/office/drawing/2014/main" id="{9E800BFC-7F76-4B61-B52F-2B8366D116B5}"/>
                </a:ext>
              </a:extLst>
            </p:cNvPr>
            <p:cNvSpPr/>
            <p:nvPr/>
          </p:nvSpPr>
          <p:spPr>
            <a:xfrm>
              <a:off x="6026994" y="559395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374">
              <a:extLst>
                <a:ext uri="{FF2B5EF4-FFF2-40B4-BE49-F238E27FC236}">
                  <a16:creationId xmlns="" xmlns:a16="http://schemas.microsoft.com/office/drawing/2014/main" id="{8964913E-1F14-438D-9DDE-B08384173521}"/>
                </a:ext>
              </a:extLst>
            </p:cNvPr>
            <p:cNvSpPr/>
            <p:nvPr/>
          </p:nvSpPr>
          <p:spPr>
            <a:xfrm>
              <a:off x="5960319" y="567967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7" name="Graphic 88" descr="Man">
            <a:extLst>
              <a:ext uri="{FF2B5EF4-FFF2-40B4-BE49-F238E27FC236}">
                <a16:creationId xmlns="" xmlns:a16="http://schemas.microsoft.com/office/drawing/2014/main" id="{E21A9C88-02A9-49F8-B01D-63E2B4BECE31}"/>
              </a:ext>
            </a:extLst>
          </p:cNvPr>
          <p:cNvGrpSpPr/>
          <p:nvPr/>
        </p:nvGrpSpPr>
        <p:grpSpPr>
          <a:xfrm>
            <a:off x="4051916" y="3562550"/>
            <a:ext cx="209550" cy="428625"/>
            <a:chOff x="4051916" y="3562550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78" name="Freeform: Shape 376">
              <a:extLst>
                <a:ext uri="{FF2B5EF4-FFF2-40B4-BE49-F238E27FC236}">
                  <a16:creationId xmlns="" xmlns:a16="http://schemas.microsoft.com/office/drawing/2014/main" id="{D999D1D1-1B0E-40AF-A26D-9C36DB2B2BF8}"/>
                </a:ext>
              </a:extLst>
            </p:cNvPr>
            <p:cNvSpPr/>
            <p:nvPr/>
          </p:nvSpPr>
          <p:spPr>
            <a:xfrm>
              <a:off x="4118591" y="356255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377">
              <a:extLst>
                <a:ext uri="{FF2B5EF4-FFF2-40B4-BE49-F238E27FC236}">
                  <a16:creationId xmlns="" xmlns:a16="http://schemas.microsoft.com/office/drawing/2014/main" id="{5037583F-B894-492A-952D-8BEE6999747C}"/>
                </a:ext>
              </a:extLst>
            </p:cNvPr>
            <p:cNvSpPr/>
            <p:nvPr/>
          </p:nvSpPr>
          <p:spPr>
            <a:xfrm>
              <a:off x="4051916" y="3648275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0" name="Graphic 89" descr="Man">
            <a:extLst>
              <a:ext uri="{FF2B5EF4-FFF2-40B4-BE49-F238E27FC236}">
                <a16:creationId xmlns="" xmlns:a16="http://schemas.microsoft.com/office/drawing/2014/main" id="{7E07C6AD-6195-4432-92B9-FAC024A460EE}"/>
              </a:ext>
            </a:extLst>
          </p:cNvPr>
          <p:cNvGrpSpPr/>
          <p:nvPr/>
        </p:nvGrpSpPr>
        <p:grpSpPr>
          <a:xfrm>
            <a:off x="4854806" y="4204494"/>
            <a:ext cx="209550" cy="428625"/>
            <a:chOff x="4854806" y="4204494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81" name="Freeform: Shape 379">
              <a:extLst>
                <a:ext uri="{FF2B5EF4-FFF2-40B4-BE49-F238E27FC236}">
                  <a16:creationId xmlns="" xmlns:a16="http://schemas.microsoft.com/office/drawing/2014/main" id="{BA02E1DE-225C-4335-BE9A-29C040EF5423}"/>
                </a:ext>
              </a:extLst>
            </p:cNvPr>
            <p:cNvSpPr/>
            <p:nvPr/>
          </p:nvSpPr>
          <p:spPr>
            <a:xfrm>
              <a:off x="4921481" y="420449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380">
              <a:extLst>
                <a:ext uri="{FF2B5EF4-FFF2-40B4-BE49-F238E27FC236}">
                  <a16:creationId xmlns="" xmlns:a16="http://schemas.microsoft.com/office/drawing/2014/main" id="{7EFF3167-3DAA-40C1-A52D-5B04C7B462EB}"/>
                </a:ext>
              </a:extLst>
            </p:cNvPr>
            <p:cNvSpPr/>
            <p:nvPr/>
          </p:nvSpPr>
          <p:spPr>
            <a:xfrm>
              <a:off x="4854806" y="4290219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aphic 90" descr="Man">
            <a:extLst>
              <a:ext uri="{FF2B5EF4-FFF2-40B4-BE49-F238E27FC236}">
                <a16:creationId xmlns="" xmlns:a16="http://schemas.microsoft.com/office/drawing/2014/main" id="{1F8E9E3D-B9C3-4490-8D55-5911D4E84369}"/>
              </a:ext>
            </a:extLst>
          </p:cNvPr>
          <p:cNvGrpSpPr/>
          <p:nvPr/>
        </p:nvGrpSpPr>
        <p:grpSpPr>
          <a:xfrm>
            <a:off x="3785083" y="3922713"/>
            <a:ext cx="209550" cy="428625"/>
            <a:chOff x="3785083" y="3922713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84" name="Freeform: Shape 382">
              <a:extLst>
                <a:ext uri="{FF2B5EF4-FFF2-40B4-BE49-F238E27FC236}">
                  <a16:creationId xmlns="" xmlns:a16="http://schemas.microsoft.com/office/drawing/2014/main" id="{4CADA9FF-8D68-4320-9675-87DFAABA5616}"/>
                </a:ext>
              </a:extLst>
            </p:cNvPr>
            <p:cNvSpPr/>
            <p:nvPr/>
          </p:nvSpPr>
          <p:spPr>
            <a:xfrm>
              <a:off x="3851758" y="3922713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383">
              <a:extLst>
                <a:ext uri="{FF2B5EF4-FFF2-40B4-BE49-F238E27FC236}">
                  <a16:creationId xmlns="" xmlns:a16="http://schemas.microsoft.com/office/drawing/2014/main" id="{FCDC25DE-8DD1-438D-BC22-D0D8405638C1}"/>
                </a:ext>
              </a:extLst>
            </p:cNvPr>
            <p:cNvSpPr/>
            <p:nvPr/>
          </p:nvSpPr>
          <p:spPr>
            <a:xfrm>
              <a:off x="3785083" y="4008438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6" name="Graphic 91" descr="Man">
            <a:extLst>
              <a:ext uri="{FF2B5EF4-FFF2-40B4-BE49-F238E27FC236}">
                <a16:creationId xmlns="" xmlns:a16="http://schemas.microsoft.com/office/drawing/2014/main" id="{3CD53298-D92C-4C05-992C-C5FC425086A2}"/>
              </a:ext>
            </a:extLst>
          </p:cNvPr>
          <p:cNvGrpSpPr/>
          <p:nvPr/>
        </p:nvGrpSpPr>
        <p:grpSpPr>
          <a:xfrm>
            <a:off x="5255116" y="3894139"/>
            <a:ext cx="209550" cy="428625"/>
            <a:chOff x="5255116" y="3894139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87" name="Freeform: Shape 385">
              <a:extLst>
                <a:ext uri="{FF2B5EF4-FFF2-40B4-BE49-F238E27FC236}">
                  <a16:creationId xmlns="" xmlns:a16="http://schemas.microsoft.com/office/drawing/2014/main" id="{EF24DF0B-D440-4269-BDB7-385AA8644650}"/>
                </a:ext>
              </a:extLst>
            </p:cNvPr>
            <p:cNvSpPr/>
            <p:nvPr/>
          </p:nvSpPr>
          <p:spPr>
            <a:xfrm>
              <a:off x="5321791" y="389413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386">
              <a:extLst>
                <a:ext uri="{FF2B5EF4-FFF2-40B4-BE49-F238E27FC236}">
                  <a16:creationId xmlns="" xmlns:a16="http://schemas.microsoft.com/office/drawing/2014/main" id="{5525F6A5-66C0-4316-803F-107D207A0D2E}"/>
                </a:ext>
              </a:extLst>
            </p:cNvPr>
            <p:cNvSpPr/>
            <p:nvPr/>
          </p:nvSpPr>
          <p:spPr>
            <a:xfrm>
              <a:off x="5255116" y="397986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aphic 92" descr="Man">
            <a:extLst>
              <a:ext uri="{FF2B5EF4-FFF2-40B4-BE49-F238E27FC236}">
                <a16:creationId xmlns="" xmlns:a16="http://schemas.microsoft.com/office/drawing/2014/main" id="{F531CA09-23B8-4384-9878-BF6DA2FBC1C0}"/>
              </a:ext>
            </a:extLst>
          </p:cNvPr>
          <p:cNvGrpSpPr/>
          <p:nvPr/>
        </p:nvGrpSpPr>
        <p:grpSpPr>
          <a:xfrm>
            <a:off x="6995900" y="3712071"/>
            <a:ext cx="209550" cy="428625"/>
            <a:chOff x="6995900" y="371207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90" name="Freeform: Shape 388">
              <a:extLst>
                <a:ext uri="{FF2B5EF4-FFF2-40B4-BE49-F238E27FC236}">
                  <a16:creationId xmlns="" xmlns:a16="http://schemas.microsoft.com/office/drawing/2014/main" id="{7F221AED-A4B6-4F3C-9886-5A3373910FD4}"/>
                </a:ext>
              </a:extLst>
            </p:cNvPr>
            <p:cNvSpPr/>
            <p:nvPr/>
          </p:nvSpPr>
          <p:spPr>
            <a:xfrm>
              <a:off x="7062575" y="371207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389">
              <a:extLst>
                <a:ext uri="{FF2B5EF4-FFF2-40B4-BE49-F238E27FC236}">
                  <a16:creationId xmlns="" xmlns:a16="http://schemas.microsoft.com/office/drawing/2014/main" id="{B6CC1BAA-7514-4882-A00C-CCF416B2B42C}"/>
                </a:ext>
              </a:extLst>
            </p:cNvPr>
            <p:cNvSpPr/>
            <p:nvPr/>
          </p:nvSpPr>
          <p:spPr>
            <a:xfrm>
              <a:off x="6995900" y="379779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2" name="Graphic 93" descr="Man">
            <a:extLst>
              <a:ext uri="{FF2B5EF4-FFF2-40B4-BE49-F238E27FC236}">
                <a16:creationId xmlns="" xmlns:a16="http://schemas.microsoft.com/office/drawing/2014/main" id="{F2B4B5BC-7F5C-48AD-B235-49779F314403}"/>
              </a:ext>
            </a:extLst>
          </p:cNvPr>
          <p:cNvGrpSpPr/>
          <p:nvPr/>
        </p:nvGrpSpPr>
        <p:grpSpPr>
          <a:xfrm>
            <a:off x="7952638" y="3712071"/>
            <a:ext cx="209550" cy="428625"/>
            <a:chOff x="7952638" y="371207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93" name="Freeform: Shape 391">
              <a:extLst>
                <a:ext uri="{FF2B5EF4-FFF2-40B4-BE49-F238E27FC236}">
                  <a16:creationId xmlns="" xmlns:a16="http://schemas.microsoft.com/office/drawing/2014/main" id="{7E366B14-B8AD-48B7-B222-482A3841B0DA}"/>
                </a:ext>
              </a:extLst>
            </p:cNvPr>
            <p:cNvSpPr/>
            <p:nvPr/>
          </p:nvSpPr>
          <p:spPr>
            <a:xfrm>
              <a:off x="8019313" y="371207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392">
              <a:extLst>
                <a:ext uri="{FF2B5EF4-FFF2-40B4-BE49-F238E27FC236}">
                  <a16:creationId xmlns="" xmlns:a16="http://schemas.microsoft.com/office/drawing/2014/main" id="{5F841FF2-E6B8-4E83-B7D9-293F830E1359}"/>
                </a:ext>
              </a:extLst>
            </p:cNvPr>
            <p:cNvSpPr/>
            <p:nvPr/>
          </p:nvSpPr>
          <p:spPr>
            <a:xfrm>
              <a:off x="7952638" y="379779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5" name="Graphic 94" descr="Man">
            <a:extLst>
              <a:ext uri="{FF2B5EF4-FFF2-40B4-BE49-F238E27FC236}">
                <a16:creationId xmlns="" xmlns:a16="http://schemas.microsoft.com/office/drawing/2014/main" id="{DB3805BE-6E52-4054-97B4-2348851CF7BC}"/>
              </a:ext>
            </a:extLst>
          </p:cNvPr>
          <p:cNvGrpSpPr/>
          <p:nvPr/>
        </p:nvGrpSpPr>
        <p:grpSpPr>
          <a:xfrm>
            <a:off x="4538929" y="3729231"/>
            <a:ext cx="209550" cy="428625"/>
            <a:chOff x="4538929" y="372923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96" name="Freeform: Shape 394">
              <a:extLst>
                <a:ext uri="{FF2B5EF4-FFF2-40B4-BE49-F238E27FC236}">
                  <a16:creationId xmlns="" xmlns:a16="http://schemas.microsoft.com/office/drawing/2014/main" id="{779F1879-FFED-405D-8A87-02A5B3B8D59A}"/>
                </a:ext>
              </a:extLst>
            </p:cNvPr>
            <p:cNvSpPr/>
            <p:nvPr/>
          </p:nvSpPr>
          <p:spPr>
            <a:xfrm>
              <a:off x="4605604" y="372923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395">
              <a:extLst>
                <a:ext uri="{FF2B5EF4-FFF2-40B4-BE49-F238E27FC236}">
                  <a16:creationId xmlns="" xmlns:a16="http://schemas.microsoft.com/office/drawing/2014/main" id="{40C20E30-2E84-4DC9-A55C-7B591BA9FC33}"/>
                </a:ext>
              </a:extLst>
            </p:cNvPr>
            <p:cNvSpPr/>
            <p:nvPr/>
          </p:nvSpPr>
          <p:spPr>
            <a:xfrm>
              <a:off x="4538929" y="381495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aphic 95" descr="Man">
            <a:extLst>
              <a:ext uri="{FF2B5EF4-FFF2-40B4-BE49-F238E27FC236}">
                <a16:creationId xmlns="" xmlns:a16="http://schemas.microsoft.com/office/drawing/2014/main" id="{9B9EC50C-1E48-4029-B5CD-D7C40AA9D8EE}"/>
              </a:ext>
            </a:extLst>
          </p:cNvPr>
          <p:cNvGrpSpPr/>
          <p:nvPr/>
        </p:nvGrpSpPr>
        <p:grpSpPr>
          <a:xfrm>
            <a:off x="5500777" y="3720302"/>
            <a:ext cx="209550" cy="428625"/>
            <a:chOff x="5500777" y="3720302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299" name="Freeform: Shape 397">
              <a:extLst>
                <a:ext uri="{FF2B5EF4-FFF2-40B4-BE49-F238E27FC236}">
                  <a16:creationId xmlns="" xmlns:a16="http://schemas.microsoft.com/office/drawing/2014/main" id="{129E0C13-CB1D-4028-83B6-DF44DD4AA31A}"/>
                </a:ext>
              </a:extLst>
            </p:cNvPr>
            <p:cNvSpPr/>
            <p:nvPr/>
          </p:nvSpPr>
          <p:spPr>
            <a:xfrm>
              <a:off x="5567452" y="372030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398">
              <a:extLst>
                <a:ext uri="{FF2B5EF4-FFF2-40B4-BE49-F238E27FC236}">
                  <a16:creationId xmlns="" xmlns:a16="http://schemas.microsoft.com/office/drawing/2014/main" id="{3050E40A-E120-4632-AADF-45C568C12EEE}"/>
                </a:ext>
              </a:extLst>
            </p:cNvPr>
            <p:cNvSpPr/>
            <p:nvPr/>
          </p:nvSpPr>
          <p:spPr>
            <a:xfrm>
              <a:off x="5500777" y="380602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aphic 96" descr="Man">
            <a:extLst>
              <a:ext uri="{FF2B5EF4-FFF2-40B4-BE49-F238E27FC236}">
                <a16:creationId xmlns="" xmlns:a16="http://schemas.microsoft.com/office/drawing/2014/main" id="{E86DF51B-CD5A-4812-A627-8682256C1813}"/>
              </a:ext>
            </a:extLst>
          </p:cNvPr>
          <p:cNvGrpSpPr/>
          <p:nvPr/>
        </p:nvGrpSpPr>
        <p:grpSpPr>
          <a:xfrm>
            <a:off x="6163946" y="3819909"/>
            <a:ext cx="209550" cy="428625"/>
            <a:chOff x="6163946" y="3819909"/>
            <a:chExt cx="209550" cy="428625"/>
          </a:xfrm>
          <a:solidFill>
            <a:srgbClr val="FF9FCA"/>
          </a:solidFill>
        </p:grpSpPr>
        <p:sp>
          <p:nvSpPr>
            <p:cNvPr id="302" name="Freeform: Shape 400">
              <a:extLst>
                <a:ext uri="{FF2B5EF4-FFF2-40B4-BE49-F238E27FC236}">
                  <a16:creationId xmlns="" xmlns:a16="http://schemas.microsoft.com/office/drawing/2014/main" id="{0A44FEE3-6FEA-4785-9E67-83751DDE7AE9}"/>
                </a:ext>
              </a:extLst>
            </p:cNvPr>
            <p:cNvSpPr/>
            <p:nvPr/>
          </p:nvSpPr>
          <p:spPr>
            <a:xfrm>
              <a:off x="6230621" y="381990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401">
              <a:extLst>
                <a:ext uri="{FF2B5EF4-FFF2-40B4-BE49-F238E27FC236}">
                  <a16:creationId xmlns="" xmlns:a16="http://schemas.microsoft.com/office/drawing/2014/main" id="{C679D8EC-2523-44E2-B98E-52DE0FB436A6}"/>
                </a:ext>
              </a:extLst>
            </p:cNvPr>
            <p:cNvSpPr/>
            <p:nvPr/>
          </p:nvSpPr>
          <p:spPr>
            <a:xfrm>
              <a:off x="6163946" y="390563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4" name="Graphic 97" descr="Man">
            <a:extLst>
              <a:ext uri="{FF2B5EF4-FFF2-40B4-BE49-F238E27FC236}">
                <a16:creationId xmlns="" xmlns:a16="http://schemas.microsoft.com/office/drawing/2014/main" id="{69638086-D19C-496A-AB1F-F0C89D306680}"/>
              </a:ext>
            </a:extLst>
          </p:cNvPr>
          <p:cNvGrpSpPr/>
          <p:nvPr/>
        </p:nvGrpSpPr>
        <p:grpSpPr>
          <a:xfrm>
            <a:off x="4535795" y="4555529"/>
            <a:ext cx="209550" cy="428625"/>
            <a:chOff x="4535795" y="4555529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05" name="Freeform: Shape 403">
              <a:extLst>
                <a:ext uri="{FF2B5EF4-FFF2-40B4-BE49-F238E27FC236}">
                  <a16:creationId xmlns="" xmlns:a16="http://schemas.microsoft.com/office/drawing/2014/main" id="{E18E7942-6BCB-4991-9DD5-F3DAE0462498}"/>
                </a:ext>
              </a:extLst>
            </p:cNvPr>
            <p:cNvSpPr/>
            <p:nvPr/>
          </p:nvSpPr>
          <p:spPr>
            <a:xfrm>
              <a:off x="4602470" y="4555529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404">
              <a:extLst>
                <a:ext uri="{FF2B5EF4-FFF2-40B4-BE49-F238E27FC236}">
                  <a16:creationId xmlns="" xmlns:a16="http://schemas.microsoft.com/office/drawing/2014/main" id="{030D2EDA-4AC9-41DC-99CB-768C67737E91}"/>
                </a:ext>
              </a:extLst>
            </p:cNvPr>
            <p:cNvSpPr/>
            <p:nvPr/>
          </p:nvSpPr>
          <p:spPr>
            <a:xfrm>
              <a:off x="4535795" y="4641254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7" name="Graphic 98" descr="Man">
            <a:extLst>
              <a:ext uri="{FF2B5EF4-FFF2-40B4-BE49-F238E27FC236}">
                <a16:creationId xmlns="" xmlns:a16="http://schemas.microsoft.com/office/drawing/2014/main" id="{6BA2AA24-A04D-4792-B8FA-7D9FEB3E7689}"/>
              </a:ext>
            </a:extLst>
          </p:cNvPr>
          <p:cNvGrpSpPr/>
          <p:nvPr/>
        </p:nvGrpSpPr>
        <p:grpSpPr>
          <a:xfrm>
            <a:off x="5766919" y="4604891"/>
            <a:ext cx="209550" cy="428625"/>
            <a:chOff x="5766919" y="4604891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08" name="Freeform: Shape 406">
              <a:extLst>
                <a:ext uri="{FF2B5EF4-FFF2-40B4-BE49-F238E27FC236}">
                  <a16:creationId xmlns="" xmlns:a16="http://schemas.microsoft.com/office/drawing/2014/main" id="{B29570B8-858B-464A-9448-A4CA7724EC92}"/>
                </a:ext>
              </a:extLst>
            </p:cNvPr>
            <p:cNvSpPr/>
            <p:nvPr/>
          </p:nvSpPr>
          <p:spPr>
            <a:xfrm>
              <a:off x="5833594" y="4604891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407">
              <a:extLst>
                <a:ext uri="{FF2B5EF4-FFF2-40B4-BE49-F238E27FC236}">
                  <a16:creationId xmlns="" xmlns:a16="http://schemas.microsoft.com/office/drawing/2014/main" id="{58C548A2-2941-4BCE-BE27-2097DB99D691}"/>
                </a:ext>
              </a:extLst>
            </p:cNvPr>
            <p:cNvSpPr/>
            <p:nvPr/>
          </p:nvSpPr>
          <p:spPr>
            <a:xfrm>
              <a:off x="5766919" y="4690616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0" name="Graphic 99" descr="Man">
            <a:extLst>
              <a:ext uri="{FF2B5EF4-FFF2-40B4-BE49-F238E27FC236}">
                <a16:creationId xmlns="" xmlns:a16="http://schemas.microsoft.com/office/drawing/2014/main" id="{CAE2A693-14CE-4486-AC5B-03F1B436BF5F}"/>
              </a:ext>
            </a:extLst>
          </p:cNvPr>
          <p:cNvGrpSpPr/>
          <p:nvPr/>
        </p:nvGrpSpPr>
        <p:grpSpPr>
          <a:xfrm>
            <a:off x="5465158" y="4347348"/>
            <a:ext cx="209550" cy="428625"/>
            <a:chOff x="5465158" y="4347348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11" name="Freeform: Shape 409">
              <a:extLst>
                <a:ext uri="{FF2B5EF4-FFF2-40B4-BE49-F238E27FC236}">
                  <a16:creationId xmlns="" xmlns:a16="http://schemas.microsoft.com/office/drawing/2014/main" id="{ED2C57FD-BF64-4DD9-8BF2-4AA3C1610A20}"/>
                </a:ext>
              </a:extLst>
            </p:cNvPr>
            <p:cNvSpPr/>
            <p:nvPr/>
          </p:nvSpPr>
          <p:spPr>
            <a:xfrm>
              <a:off x="5531833" y="434734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410">
              <a:extLst>
                <a:ext uri="{FF2B5EF4-FFF2-40B4-BE49-F238E27FC236}">
                  <a16:creationId xmlns="" xmlns:a16="http://schemas.microsoft.com/office/drawing/2014/main" id="{EDE954DA-D02D-49AC-975D-6D29B5B9E423}"/>
                </a:ext>
              </a:extLst>
            </p:cNvPr>
            <p:cNvSpPr/>
            <p:nvPr/>
          </p:nvSpPr>
          <p:spPr>
            <a:xfrm>
              <a:off x="5465158" y="443307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3" name="Graphic 100" descr="Man">
            <a:extLst>
              <a:ext uri="{FF2B5EF4-FFF2-40B4-BE49-F238E27FC236}">
                <a16:creationId xmlns="" xmlns:a16="http://schemas.microsoft.com/office/drawing/2014/main" id="{B739894E-C571-4565-82BF-9AA848CC299F}"/>
              </a:ext>
            </a:extLst>
          </p:cNvPr>
          <p:cNvGrpSpPr/>
          <p:nvPr/>
        </p:nvGrpSpPr>
        <p:grpSpPr>
          <a:xfrm>
            <a:off x="5129688" y="4433488"/>
            <a:ext cx="209550" cy="428625"/>
            <a:chOff x="5129688" y="4433488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14" name="Freeform: Shape 412">
              <a:extLst>
                <a:ext uri="{FF2B5EF4-FFF2-40B4-BE49-F238E27FC236}">
                  <a16:creationId xmlns="" xmlns:a16="http://schemas.microsoft.com/office/drawing/2014/main" id="{45E29088-9447-49D7-99BC-12A8882AA3A1}"/>
                </a:ext>
              </a:extLst>
            </p:cNvPr>
            <p:cNvSpPr/>
            <p:nvPr/>
          </p:nvSpPr>
          <p:spPr>
            <a:xfrm>
              <a:off x="5196363" y="4433488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413">
              <a:extLst>
                <a:ext uri="{FF2B5EF4-FFF2-40B4-BE49-F238E27FC236}">
                  <a16:creationId xmlns="" xmlns:a16="http://schemas.microsoft.com/office/drawing/2014/main" id="{5A6CEA9A-96B0-4008-8B01-D80AA2B8CAB4}"/>
                </a:ext>
              </a:extLst>
            </p:cNvPr>
            <p:cNvSpPr/>
            <p:nvPr/>
          </p:nvSpPr>
          <p:spPr>
            <a:xfrm>
              <a:off x="5129688" y="4519213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aphic 101" descr="Man">
            <a:extLst>
              <a:ext uri="{FF2B5EF4-FFF2-40B4-BE49-F238E27FC236}">
                <a16:creationId xmlns="" xmlns:a16="http://schemas.microsoft.com/office/drawing/2014/main" id="{E0926469-5FEB-424F-ABFD-6813ED00182F}"/>
              </a:ext>
            </a:extLst>
          </p:cNvPr>
          <p:cNvGrpSpPr/>
          <p:nvPr/>
        </p:nvGrpSpPr>
        <p:grpSpPr>
          <a:xfrm>
            <a:off x="7343055" y="4665662"/>
            <a:ext cx="209550" cy="428625"/>
            <a:chOff x="7343055" y="4665662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17" name="Freeform: Shape 415">
              <a:extLst>
                <a:ext uri="{FF2B5EF4-FFF2-40B4-BE49-F238E27FC236}">
                  <a16:creationId xmlns="" xmlns:a16="http://schemas.microsoft.com/office/drawing/2014/main" id="{ABB5A546-0FBB-495B-9C71-5BBB81CED9D1}"/>
                </a:ext>
              </a:extLst>
            </p:cNvPr>
            <p:cNvSpPr/>
            <p:nvPr/>
          </p:nvSpPr>
          <p:spPr>
            <a:xfrm>
              <a:off x="7409730" y="4665662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416">
              <a:extLst>
                <a:ext uri="{FF2B5EF4-FFF2-40B4-BE49-F238E27FC236}">
                  <a16:creationId xmlns="" xmlns:a16="http://schemas.microsoft.com/office/drawing/2014/main" id="{195DE4E3-06D4-43B0-8501-12BEA003AB22}"/>
                </a:ext>
              </a:extLst>
            </p:cNvPr>
            <p:cNvSpPr/>
            <p:nvPr/>
          </p:nvSpPr>
          <p:spPr>
            <a:xfrm>
              <a:off x="7343055" y="4751387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9" name="Graphic 102" descr="Man">
            <a:extLst>
              <a:ext uri="{FF2B5EF4-FFF2-40B4-BE49-F238E27FC236}">
                <a16:creationId xmlns="" xmlns:a16="http://schemas.microsoft.com/office/drawing/2014/main" id="{7609B57D-A20D-41BF-9D09-4853C49FEF9D}"/>
              </a:ext>
            </a:extLst>
          </p:cNvPr>
          <p:cNvGrpSpPr/>
          <p:nvPr/>
        </p:nvGrpSpPr>
        <p:grpSpPr>
          <a:xfrm>
            <a:off x="5916256" y="4194156"/>
            <a:ext cx="209550" cy="428625"/>
            <a:chOff x="5916256" y="4194156"/>
            <a:chExt cx="209550" cy="428625"/>
          </a:xfrm>
          <a:solidFill>
            <a:schemeClr val="accent3">
              <a:lumMod val="75000"/>
            </a:schemeClr>
          </a:solidFill>
        </p:grpSpPr>
        <p:sp>
          <p:nvSpPr>
            <p:cNvPr id="320" name="Freeform: Shape 418">
              <a:extLst>
                <a:ext uri="{FF2B5EF4-FFF2-40B4-BE49-F238E27FC236}">
                  <a16:creationId xmlns="" xmlns:a16="http://schemas.microsoft.com/office/drawing/2014/main" id="{A05E5F01-2B58-4AE1-A89D-81CCAB029190}"/>
                </a:ext>
              </a:extLst>
            </p:cNvPr>
            <p:cNvSpPr/>
            <p:nvPr/>
          </p:nvSpPr>
          <p:spPr>
            <a:xfrm>
              <a:off x="5982931" y="4194156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419">
              <a:extLst>
                <a:ext uri="{FF2B5EF4-FFF2-40B4-BE49-F238E27FC236}">
                  <a16:creationId xmlns="" xmlns:a16="http://schemas.microsoft.com/office/drawing/2014/main" id="{CD049637-8682-4FFC-AF7D-5DA18BF52AB1}"/>
                </a:ext>
              </a:extLst>
            </p:cNvPr>
            <p:cNvSpPr/>
            <p:nvPr/>
          </p:nvSpPr>
          <p:spPr>
            <a:xfrm>
              <a:off x="5916256" y="4279881"/>
              <a:ext cx="209550" cy="342900"/>
            </a:xfrm>
            <a:custGeom>
              <a:avLst/>
              <a:gdLst>
                <a:gd name="connsiteX0" fmla="*/ 208598 w 209550"/>
                <a:gd name="connsiteY0" fmla="*/ 148590 h 342900"/>
                <a:gd name="connsiteX1" fmla="*/ 181927 w 209550"/>
                <a:gd name="connsiteY1" fmla="*/ 35243 h 342900"/>
                <a:gd name="connsiteX2" fmla="*/ 176213 w 209550"/>
                <a:gd name="connsiteY2" fmla="*/ 24765 h 342900"/>
                <a:gd name="connsiteX3" fmla="*/ 136208 w 209550"/>
                <a:gd name="connsiteY3" fmla="*/ 3810 h 342900"/>
                <a:gd name="connsiteX4" fmla="*/ 104775 w 209550"/>
                <a:gd name="connsiteY4" fmla="*/ 0 h 342900"/>
                <a:gd name="connsiteX5" fmla="*/ 73343 w 209550"/>
                <a:gd name="connsiteY5" fmla="*/ 4763 h 342900"/>
                <a:gd name="connsiteX6" fmla="*/ 33338 w 209550"/>
                <a:gd name="connsiteY6" fmla="*/ 25717 h 342900"/>
                <a:gd name="connsiteX7" fmla="*/ 27622 w 209550"/>
                <a:gd name="connsiteY7" fmla="*/ 36195 h 342900"/>
                <a:gd name="connsiteX8" fmla="*/ 953 w 209550"/>
                <a:gd name="connsiteY8" fmla="*/ 149543 h 342900"/>
                <a:gd name="connsiteX9" fmla="*/ 0 w 209550"/>
                <a:gd name="connsiteY9" fmla="*/ 154305 h 342900"/>
                <a:gd name="connsiteX10" fmla="*/ 19050 w 209550"/>
                <a:gd name="connsiteY10" fmla="*/ 173355 h 342900"/>
                <a:gd name="connsiteX11" fmla="*/ 37147 w 209550"/>
                <a:gd name="connsiteY11" fmla="*/ 159068 h 342900"/>
                <a:gd name="connsiteX12" fmla="*/ 57150 w 209550"/>
                <a:gd name="connsiteY12" fmla="*/ 76200 h 342900"/>
                <a:gd name="connsiteX13" fmla="*/ 57150 w 209550"/>
                <a:gd name="connsiteY13" fmla="*/ 342900 h 342900"/>
                <a:gd name="connsiteX14" fmla="*/ 95250 w 209550"/>
                <a:gd name="connsiteY14" fmla="*/ 342900 h 342900"/>
                <a:gd name="connsiteX15" fmla="*/ 95250 w 209550"/>
                <a:gd name="connsiteY15" fmla="*/ 171450 h 342900"/>
                <a:gd name="connsiteX16" fmla="*/ 114300 w 209550"/>
                <a:gd name="connsiteY16" fmla="*/ 171450 h 342900"/>
                <a:gd name="connsiteX17" fmla="*/ 114300 w 209550"/>
                <a:gd name="connsiteY17" fmla="*/ 342900 h 342900"/>
                <a:gd name="connsiteX18" fmla="*/ 152400 w 209550"/>
                <a:gd name="connsiteY18" fmla="*/ 342900 h 342900"/>
                <a:gd name="connsiteX19" fmla="*/ 152400 w 209550"/>
                <a:gd name="connsiteY19" fmla="*/ 75248 h 342900"/>
                <a:gd name="connsiteX20" fmla="*/ 172403 w 209550"/>
                <a:gd name="connsiteY20" fmla="*/ 158115 h 342900"/>
                <a:gd name="connsiteX21" fmla="*/ 190500 w 209550"/>
                <a:gd name="connsiteY21" fmla="*/ 172403 h 342900"/>
                <a:gd name="connsiteX22" fmla="*/ 209550 w 209550"/>
                <a:gd name="connsiteY22" fmla="*/ 153353 h 342900"/>
                <a:gd name="connsiteX23" fmla="*/ 208598 w 209550"/>
                <a:gd name="connsiteY23" fmla="*/ 14859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41699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  <p:sp>
        <p:nvSpPr>
          <p:cNvPr id="28" name="TextBox 27"/>
          <p:cNvSpPr/>
          <p:nvPr/>
        </p:nvSpPr>
        <p:spPr>
          <a:xfrm>
            <a:off x="1314451" y="482081"/>
            <a:ext cx="7261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УСЛУГИ,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ОКАЗЫВАЕМЫЕ В МРЦ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13" name="TextBox 27"/>
          <p:cNvSpPr/>
          <p:nvPr/>
        </p:nvSpPr>
        <p:spPr>
          <a:xfrm>
            <a:off x="-2500216" y="1871998"/>
            <a:ext cx="726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5677B3"/>
                </a:solidFill>
              </a:rPr>
              <a:t>ПСИХОЛОГО-ПЕДАГОГИЧЕСКИЕ</a:t>
            </a:r>
            <a:endParaRPr lang="ru-RU" sz="2000" b="1" dirty="0">
              <a:solidFill>
                <a:srgbClr val="5677B3"/>
              </a:solidFill>
            </a:endParaRPr>
          </a:p>
        </p:txBody>
      </p:sp>
      <p:sp>
        <p:nvSpPr>
          <p:cNvPr id="14" name="TextBox 27"/>
          <p:cNvSpPr/>
          <p:nvPr/>
        </p:nvSpPr>
        <p:spPr>
          <a:xfrm>
            <a:off x="7522902" y="1855644"/>
            <a:ext cx="4059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677B3"/>
                </a:solidFill>
              </a:rPr>
              <a:t>МЕДИЦИНСКИЕ</a:t>
            </a:r>
            <a:endParaRPr lang="ru-RU" sz="2000" b="1" dirty="0">
              <a:solidFill>
                <a:srgbClr val="5677B3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9FCA">
                <a:tint val="45000"/>
                <a:satMod val="40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79364"/>
            <a:ext cx="8465704" cy="410111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-1100226" y="2411365"/>
            <a:ext cx="52484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услуги </a:t>
            </a:r>
          </a:p>
          <a:p>
            <a:pPr algn="r"/>
            <a:r>
              <a:rPr lang="ru-RU" sz="1600" dirty="0"/>
              <a:t>учителей-логопедов, </a:t>
            </a:r>
          </a:p>
          <a:p>
            <a:pPr algn="r"/>
            <a:r>
              <a:rPr lang="ru-RU" sz="1600" dirty="0"/>
              <a:t>социальных</a:t>
            </a:r>
          </a:p>
          <a:p>
            <a:pPr algn="r"/>
            <a:r>
              <a:rPr lang="ru-RU" sz="1600" dirty="0"/>
              <a:t> педагогов (коррекция)</a:t>
            </a:r>
          </a:p>
          <a:p>
            <a:pPr algn="r"/>
            <a:r>
              <a:rPr lang="ru-RU" sz="1600" dirty="0"/>
              <a:t> </a:t>
            </a:r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marL="285750" indent="-285750" algn="r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77847" y="2484333"/>
            <a:ext cx="51738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массаж классический</a:t>
            </a:r>
          </a:p>
          <a:p>
            <a:endParaRPr lang="ru-RU" sz="1600" dirty="0"/>
          </a:p>
          <a:p>
            <a:r>
              <a:rPr lang="ru-RU" sz="1600" dirty="0"/>
              <a:t>иглорефлексотерапия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033659" y="3867838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/>
              <a:t>диагностика</a:t>
            </a:r>
          </a:p>
          <a:p>
            <a:pPr algn="r"/>
            <a:r>
              <a:rPr lang="ru-RU" sz="1600" dirty="0"/>
              <a:t>беседы</a:t>
            </a:r>
          </a:p>
          <a:p>
            <a:pPr algn="r"/>
            <a:r>
              <a:rPr lang="ru-RU" sz="1600" dirty="0"/>
              <a:t>индивидуальные</a:t>
            </a:r>
          </a:p>
          <a:p>
            <a:pPr algn="r"/>
            <a:r>
              <a:rPr lang="ru-RU" sz="1600" dirty="0"/>
              <a:t> занятия</a:t>
            </a:r>
          </a:p>
          <a:p>
            <a:pPr algn="r"/>
            <a:r>
              <a:rPr lang="ru-RU" sz="1600" dirty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2117055" y="557674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/>
              <a:t>консультации</a:t>
            </a:r>
          </a:p>
          <a:p>
            <a:pPr algn="r"/>
            <a:r>
              <a:rPr lang="ru-RU" sz="1600" dirty="0"/>
              <a:t> (дети, родители)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77847" y="387090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занятия механотерапии</a:t>
            </a:r>
          </a:p>
          <a:p>
            <a:endParaRPr lang="ru-RU" sz="1600" dirty="0"/>
          </a:p>
          <a:p>
            <a:r>
              <a:rPr lang="ru-RU" sz="1600" dirty="0"/>
              <a:t>занятия лечебной</a:t>
            </a:r>
          </a:p>
          <a:p>
            <a:r>
              <a:rPr lang="ru-RU" sz="1600" dirty="0"/>
              <a:t>физкультурой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59940" y="529111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консультации зубного врача </a:t>
            </a:r>
          </a:p>
          <a:p>
            <a:r>
              <a:rPr lang="ru-RU" sz="1600" dirty="0"/>
              <a:t>исследования ЭЭГ, РЭГ,ЭКГ</a:t>
            </a:r>
          </a:p>
          <a:p>
            <a:r>
              <a:rPr lang="ru-RU" sz="1600" dirty="0"/>
              <a:t>общий анализ мочи, крови, </a:t>
            </a:r>
          </a:p>
          <a:p>
            <a:r>
              <a:rPr lang="ru-RU" sz="1600" dirty="0" err="1"/>
              <a:t>коагулограмма</a:t>
            </a:r>
            <a:r>
              <a:rPr lang="ru-RU" sz="1600" dirty="0"/>
              <a:t> (в центре)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  <p:pic>
        <p:nvPicPr>
          <p:cNvPr id="7" name="Picture 5" descr="D:\Мои документы\All\Моя работа_учеба\ОГБУ\Реализация проекта\Методические материалы\инфографика\Иконки\1\512Px - 12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961297" y="4569825"/>
            <a:ext cx="2408962" cy="21043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230659" y="6580767"/>
            <a:ext cx="9361667" cy="51806"/>
          </a:xfrm>
          <a:prstGeom prst="rect">
            <a:avLst/>
          </a:prstGeom>
          <a:solidFill>
            <a:srgbClr val="56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817809" y="4094209"/>
            <a:ext cx="888160" cy="888160"/>
          </a:xfrm>
          <a:prstGeom prst="rect">
            <a:avLst/>
          </a:prstGeom>
        </p:spPr>
      </p:pic>
      <p:sp>
        <p:nvSpPr>
          <p:cNvPr id="28" name="TextBox 27"/>
          <p:cNvSpPr/>
          <p:nvPr/>
        </p:nvSpPr>
        <p:spPr>
          <a:xfrm>
            <a:off x="2632121" y="508924"/>
            <a:ext cx="72617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ПЛАНИРУЕМЫЕ РЕЗУЛЬТАТЫ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9042" y="2015877"/>
            <a:ext cx="8305315" cy="393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74C0"/>
                </a:solidFill>
              </a:rPr>
              <a:t>реализация </a:t>
            </a:r>
            <a:r>
              <a:rPr lang="ru-RU" dirty="0">
                <a:solidFill>
                  <a:srgbClr val="0074C0"/>
                </a:solidFill>
              </a:rPr>
              <a:t>28 индивидуальных программ медико-социальной и психолого-педагогической реабилитации </a:t>
            </a:r>
            <a:r>
              <a:rPr lang="ru-RU" dirty="0"/>
              <a:t>детей-инвалидов с заболеваниями опорно-двигательного аппарата и центральной нервной системы, в т.ч. с множественными </a:t>
            </a:r>
            <a:r>
              <a:rPr lang="ru-RU" dirty="0" smtClean="0"/>
              <a:t>нарушениями</a:t>
            </a:r>
          </a:p>
          <a:p>
            <a:r>
              <a:rPr lang="ru-R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74C0"/>
                </a:solidFill>
              </a:rPr>
              <a:t>разработка </a:t>
            </a:r>
            <a:r>
              <a:rPr lang="ru-RU" dirty="0">
                <a:solidFill>
                  <a:srgbClr val="0074C0"/>
                </a:solidFill>
              </a:rPr>
              <a:t>программ обучения родителей и специалистов реабилитационных площадок проведению в домашних условиях </a:t>
            </a:r>
            <a:r>
              <a:rPr lang="ru-RU" dirty="0"/>
              <a:t>механотерапии, массажа, </a:t>
            </a:r>
            <a:r>
              <a:rPr lang="ru-RU" dirty="0" err="1"/>
              <a:t>физиопроцедур</a:t>
            </a:r>
            <a:r>
              <a:rPr lang="ru-RU" dirty="0"/>
              <a:t>, психолого-педагогического и </a:t>
            </a:r>
            <a:r>
              <a:rPr lang="ru-RU" dirty="0" err="1"/>
              <a:t>эрготерапевтического</a:t>
            </a:r>
            <a:r>
              <a:rPr lang="ru-RU" dirty="0"/>
              <a:t> сопровождения реабилитационного </a:t>
            </a:r>
            <a:r>
              <a:rPr lang="ru-RU" dirty="0" smtClean="0"/>
              <a:t>процесса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74C0"/>
                </a:solidFill>
              </a:rPr>
              <a:t>обучение </a:t>
            </a:r>
            <a:r>
              <a:rPr lang="ru-RU" dirty="0">
                <a:solidFill>
                  <a:srgbClr val="0074C0"/>
                </a:solidFill>
              </a:rPr>
              <a:t>родителей использованию реабилитационного оборудования и повышение их компетенции </a:t>
            </a:r>
            <a:r>
              <a:rPr lang="ru-RU" dirty="0"/>
              <a:t>в вопросах комплексной реабилитации и </a:t>
            </a:r>
            <a:r>
              <a:rPr lang="ru-RU" dirty="0" err="1"/>
              <a:t>абилитации</a:t>
            </a:r>
            <a:r>
              <a:rPr lang="ru-RU" dirty="0"/>
              <a:t> детей </a:t>
            </a:r>
            <a:r>
              <a:rPr lang="ru-RU" dirty="0" smtClean="0"/>
              <a:t>в </a:t>
            </a:r>
            <a:r>
              <a:rPr lang="ru-RU" dirty="0"/>
              <a:t>ходе проведения теоретических и практических занятий, а также онлайн </a:t>
            </a:r>
            <a:r>
              <a:rPr lang="ru-RU" dirty="0" smtClean="0"/>
              <a:t>консультирования</a:t>
            </a:r>
            <a:endParaRPr lang="ru-RU" dirty="0"/>
          </a:p>
        </p:txBody>
      </p:sp>
      <p:sp>
        <p:nvSpPr>
          <p:cNvPr id="30" name="TextBox 29"/>
          <p:cNvSpPr/>
          <p:nvPr/>
        </p:nvSpPr>
        <p:spPr>
          <a:xfrm>
            <a:off x="9893884" y="447368"/>
            <a:ext cx="2952750" cy="6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2  0  2  2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2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-914400" y="0"/>
            <a:ext cx="13106400" cy="68770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-230659" y="6580767"/>
            <a:ext cx="9361667" cy="51806"/>
          </a:xfrm>
          <a:prstGeom prst="rect">
            <a:avLst/>
          </a:prstGeom>
          <a:solidFill>
            <a:srgbClr val="567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/>
          <p:nvPr/>
        </p:nvSpPr>
        <p:spPr>
          <a:xfrm>
            <a:off x="2573080" y="477027"/>
            <a:ext cx="7331437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СПАСИБО   ЗА    ВНИМАНИЕ!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592" y="1597674"/>
            <a:ext cx="11621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ОГБУ </a:t>
            </a:r>
            <a:r>
              <a:rPr lang="ru-RU" b="1" dirty="0" smtClean="0">
                <a:solidFill>
                  <a:schemeClr val="accent6"/>
                </a:solidFill>
              </a:rPr>
              <a:t> «Реабилитационный </a:t>
            </a:r>
            <a:r>
              <a:rPr lang="ru-RU" b="1" dirty="0">
                <a:solidFill>
                  <a:schemeClr val="accent6"/>
                </a:solidFill>
              </a:rPr>
              <a:t>центр для детей и подростков с ограниченными возможностями им. В.З. </a:t>
            </a:r>
            <a:r>
              <a:rPr lang="ru-RU" b="1" dirty="0" smtClean="0">
                <a:solidFill>
                  <a:schemeClr val="accent6"/>
                </a:solidFill>
              </a:rPr>
              <a:t>Гетманского»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ru-RU" dirty="0" smtClean="0">
                <a:solidFill>
                  <a:srgbClr val="0074C0"/>
                </a:solidFill>
              </a:rPr>
              <a:t>село </a:t>
            </a:r>
            <a:r>
              <a:rPr lang="ru-RU" dirty="0">
                <a:solidFill>
                  <a:srgbClr val="0074C0"/>
                </a:solidFill>
              </a:rPr>
              <a:t>Весёлая </a:t>
            </a:r>
            <a:r>
              <a:rPr lang="ru-RU" dirty="0" smtClean="0">
                <a:solidFill>
                  <a:srgbClr val="0074C0"/>
                </a:solidFill>
              </a:rPr>
              <a:t>Лопань ,  Белгородского района ,  ул. Гагарина, дом 2</a:t>
            </a:r>
            <a:endParaRPr lang="en-US" dirty="0" smtClean="0">
              <a:solidFill>
                <a:srgbClr val="0074C0"/>
              </a:solidFill>
            </a:endParaRPr>
          </a:p>
          <a:p>
            <a:r>
              <a:rPr lang="ru-RU" dirty="0" smtClean="0">
                <a:solidFill>
                  <a:schemeClr val="accent2"/>
                </a:solidFill>
              </a:rPr>
              <a:t>Тел/факс :  +7 </a:t>
            </a:r>
            <a:r>
              <a:rPr lang="ru-RU" dirty="0">
                <a:solidFill>
                  <a:schemeClr val="accent2"/>
                </a:solidFill>
              </a:rPr>
              <a:t>(4722) </a:t>
            </a:r>
            <a:r>
              <a:rPr lang="ru-RU" dirty="0" smtClean="0">
                <a:solidFill>
                  <a:schemeClr val="accent2"/>
                </a:solidFill>
              </a:rPr>
              <a:t>38-28-26         </a:t>
            </a:r>
            <a:r>
              <a:rPr lang="en-US" dirty="0" smtClean="0">
                <a:solidFill>
                  <a:schemeClr val="accent2"/>
                </a:solidFill>
              </a:rPr>
              <a:t>E-mail</a:t>
            </a:r>
            <a:r>
              <a:rPr lang="ru-RU" dirty="0" smtClean="0">
                <a:solidFill>
                  <a:schemeClr val="accent2"/>
                </a:solidFill>
              </a:rPr>
              <a:t>:  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centr_msr@mail.ru</a:t>
            </a: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01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F:\Всякая Ерунда\ЭМБЛЕМЫ\Окно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84714"/>
            <a:ext cx="10450285" cy="3222172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AutoShape 2" descr="C:\Documents and Settings\Irina\%D0%A0%D0%B0%D0%B1%D0%BE%D1%87%D0%B8%D0%B9 %D1%81%D1%82%D0%BE%D0%BB\%D0%92%D1%81%D1%8F%D0%BA%D0%B0%D1%8F %D0%95%D1%80%D1%83%D0%BD%D0%B4%D0%B0\%D0%AD%D0%9C%D0%91%D0%9B%D0%95%D0%9C%D0%AB\%D1%8D%D0%BC%D0%B1%D0%BB%D0%B5%D0%BC%D0%B0 %D1%84%D0%BE%D0%BD%D0%B4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pic>
        <p:nvPicPr>
          <p:cNvPr id="283" name="Рисунок 28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284" name="TextBox 283"/>
          <p:cNvSpPr/>
          <p:nvPr/>
        </p:nvSpPr>
        <p:spPr>
          <a:xfrm>
            <a:off x="5367812" y="500995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МИССИЯ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5" name="Прямоугольник 284"/>
          <p:cNvSpPr/>
          <p:nvPr/>
        </p:nvSpPr>
        <p:spPr>
          <a:xfrm>
            <a:off x="820721" y="2535285"/>
            <a:ext cx="4757561" cy="338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</a:rPr>
              <a:t>Проект получил название </a:t>
            </a:r>
            <a:r>
              <a:rPr lang="ru-RU" b="1" dirty="0" smtClean="0">
                <a:solidFill>
                  <a:srgbClr val="FFC000"/>
                </a:solidFill>
                <a:effectLst/>
                <a:ea typeface="Calibri" pitchFamily="34" charset="0"/>
              </a:rPr>
              <a:t>«Галактика»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ea typeface="Calibri" pitchFamily="34" charset="0"/>
              </a:rPr>
              <a:t>,</a:t>
            </a:r>
            <a:r>
              <a:rPr lang="ru-RU" dirty="0" smtClean="0">
                <a:solidFill>
                  <a:srgbClr val="FFC000"/>
                </a:solidFill>
                <a:effectLst/>
                <a:ea typeface="Calibri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</a:rPr>
              <a:t>поскольку в его основе особенность любой галактической системы: все объекты в ее составе участвуют в движении относительно общего центра масс. </a:t>
            </a:r>
            <a:endParaRPr>
              <a:effectLst/>
            </a:endParaRPr>
          </a:p>
          <a:p>
            <a:pPr indent="3810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</a:rPr>
              <a:t>Главное звено, центр проекта – ребенок, нуждающийся в поддержке и реабилитации.</a:t>
            </a:r>
            <a:endParaRPr>
              <a:effectLst/>
            </a:endParaRPr>
          </a:p>
          <a:p>
            <a:pPr indent="38100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itchFamily="34" charset="0"/>
              </a:rPr>
              <a:t> Создаваемый микрореабилитационный центр объединяет вокруг участников целевой группы все уровни функционирования и направляет адресную помощь каждому из детей и семей, их воспитывающих. 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grpSp>
        <p:nvGrpSpPr>
          <p:cNvPr id="286" name="Group 52"/>
          <p:cNvGrpSpPr/>
          <p:nvPr/>
        </p:nvGrpSpPr>
        <p:grpSpPr>
          <a:xfrm>
            <a:off x="5963430" y="1967002"/>
            <a:ext cx="5037945" cy="4529048"/>
            <a:chOff x="14122400" y="26200099"/>
            <a:chExt cx="4975859" cy="4679951"/>
          </a:xfrm>
        </p:grpSpPr>
        <p:sp>
          <p:nvSpPr>
            <p:cNvPr id="287" name="Shape"/>
            <p:cNvSpPr/>
            <p:nvPr/>
          </p:nvSpPr>
          <p:spPr>
            <a:xfrm>
              <a:off x="14122400" y="28575000"/>
              <a:ext cx="1740246" cy="2202183"/>
            </a:xfrm>
            <a:custGeom>
              <a:avLst/>
              <a:gdLst/>
              <a:ahLst/>
              <a:cxnLst/>
              <a:rect l="l" t="t" r="r" b="b"/>
              <a:pathLst>
                <a:path w="21573" h="21600">
                  <a:moveTo>
                    <a:pt x="445" y="4447"/>
                  </a:moveTo>
                  <a:cubicBezTo>
                    <a:pt x="540" y="4846"/>
                    <a:pt x="650" y="5244"/>
                    <a:pt x="760" y="5630"/>
                  </a:cubicBezTo>
                  <a:cubicBezTo>
                    <a:pt x="933" y="6216"/>
                    <a:pt x="1154" y="6801"/>
                    <a:pt x="1390" y="7387"/>
                  </a:cubicBezTo>
                  <a:cubicBezTo>
                    <a:pt x="2161" y="9218"/>
                    <a:pt x="3263" y="11037"/>
                    <a:pt x="4680" y="12781"/>
                  </a:cubicBezTo>
                  <a:cubicBezTo>
                    <a:pt x="4916" y="13080"/>
                    <a:pt x="5137" y="13329"/>
                    <a:pt x="5326" y="13565"/>
                  </a:cubicBezTo>
                  <a:cubicBezTo>
                    <a:pt x="6318" y="14711"/>
                    <a:pt x="7420" y="15770"/>
                    <a:pt x="8600" y="16705"/>
                  </a:cubicBezTo>
                  <a:lnTo>
                    <a:pt x="8632" y="16729"/>
                  </a:lnTo>
                  <a:cubicBezTo>
                    <a:pt x="9293" y="17253"/>
                    <a:pt x="9986" y="17751"/>
                    <a:pt x="10726" y="18224"/>
                  </a:cubicBezTo>
                  <a:cubicBezTo>
                    <a:pt x="11340" y="18623"/>
                    <a:pt x="11938" y="18959"/>
                    <a:pt x="12521" y="19271"/>
                  </a:cubicBezTo>
                  <a:cubicBezTo>
                    <a:pt x="12867" y="19457"/>
                    <a:pt x="13229" y="19632"/>
                    <a:pt x="13575" y="19794"/>
                  </a:cubicBezTo>
                  <a:cubicBezTo>
                    <a:pt x="14284" y="20130"/>
                    <a:pt x="15039" y="20442"/>
                    <a:pt x="15795" y="20716"/>
                  </a:cubicBezTo>
                  <a:cubicBezTo>
                    <a:pt x="16708" y="21052"/>
                    <a:pt x="17684" y="21351"/>
                    <a:pt x="18692" y="21600"/>
                  </a:cubicBezTo>
                  <a:lnTo>
                    <a:pt x="21573" y="16455"/>
                  </a:lnTo>
                  <a:cubicBezTo>
                    <a:pt x="21195" y="16368"/>
                    <a:pt x="20817" y="16269"/>
                    <a:pt x="20471" y="16169"/>
                  </a:cubicBezTo>
                  <a:lnTo>
                    <a:pt x="20471" y="16169"/>
                  </a:lnTo>
                  <a:cubicBezTo>
                    <a:pt x="19951" y="16019"/>
                    <a:pt x="19448" y="15857"/>
                    <a:pt x="18960" y="15671"/>
                  </a:cubicBezTo>
                  <a:cubicBezTo>
                    <a:pt x="18472" y="15496"/>
                    <a:pt x="17968" y="15297"/>
                    <a:pt x="17495" y="15085"/>
                  </a:cubicBezTo>
                  <a:cubicBezTo>
                    <a:pt x="16535" y="14662"/>
                    <a:pt x="15622" y="14163"/>
                    <a:pt x="14772" y="13615"/>
                  </a:cubicBezTo>
                  <a:cubicBezTo>
                    <a:pt x="14347" y="13341"/>
                    <a:pt x="13922" y="13042"/>
                    <a:pt x="13528" y="12743"/>
                  </a:cubicBezTo>
                  <a:cubicBezTo>
                    <a:pt x="12095" y="11660"/>
                    <a:pt x="10867" y="10401"/>
                    <a:pt x="9891" y="9019"/>
                  </a:cubicBezTo>
                  <a:cubicBezTo>
                    <a:pt x="9687" y="8732"/>
                    <a:pt x="9498" y="8446"/>
                    <a:pt x="9325" y="8159"/>
                  </a:cubicBezTo>
                  <a:cubicBezTo>
                    <a:pt x="8962" y="7586"/>
                    <a:pt x="8648" y="6988"/>
                    <a:pt x="8364" y="6403"/>
                  </a:cubicBezTo>
                  <a:cubicBezTo>
                    <a:pt x="8081" y="5805"/>
                    <a:pt x="7845" y="5194"/>
                    <a:pt x="7656" y="4584"/>
                  </a:cubicBezTo>
                  <a:cubicBezTo>
                    <a:pt x="7372" y="3662"/>
                    <a:pt x="7168" y="2703"/>
                    <a:pt x="7073" y="1732"/>
                  </a:cubicBezTo>
                  <a:cubicBezTo>
                    <a:pt x="7042" y="1470"/>
                    <a:pt x="7026" y="1208"/>
                    <a:pt x="7010" y="947"/>
                  </a:cubicBezTo>
                  <a:cubicBezTo>
                    <a:pt x="6995" y="648"/>
                    <a:pt x="6995" y="336"/>
                    <a:pt x="6995" y="0"/>
                  </a:cubicBezTo>
                  <a:lnTo>
                    <a:pt x="4" y="0"/>
                  </a:lnTo>
                  <a:cubicBezTo>
                    <a:pt x="4" y="75"/>
                    <a:pt x="4" y="149"/>
                    <a:pt x="4" y="224"/>
                  </a:cubicBezTo>
                  <a:cubicBezTo>
                    <a:pt x="-27" y="1632"/>
                    <a:pt x="115" y="3064"/>
                    <a:pt x="445" y="4447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88" name="Shape"/>
            <p:cNvSpPr/>
            <p:nvPr/>
          </p:nvSpPr>
          <p:spPr>
            <a:xfrm>
              <a:off x="15684499" y="29311599"/>
              <a:ext cx="2555238" cy="156845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804" y="21058"/>
                  </a:moveTo>
                  <a:cubicBezTo>
                    <a:pt x="2179" y="21163"/>
                    <a:pt x="2544" y="21250"/>
                    <a:pt x="2899" y="21320"/>
                  </a:cubicBezTo>
                  <a:cubicBezTo>
                    <a:pt x="3167" y="21373"/>
                    <a:pt x="3425" y="21425"/>
                    <a:pt x="3672" y="21460"/>
                  </a:cubicBezTo>
                  <a:cubicBezTo>
                    <a:pt x="4283" y="21548"/>
                    <a:pt x="4895" y="21600"/>
                    <a:pt x="5486" y="21600"/>
                  </a:cubicBezTo>
                  <a:cubicBezTo>
                    <a:pt x="5507" y="21600"/>
                    <a:pt x="5540" y="21600"/>
                    <a:pt x="5561" y="21600"/>
                  </a:cubicBezTo>
                  <a:cubicBezTo>
                    <a:pt x="10886" y="21600"/>
                    <a:pt x="15448" y="18032"/>
                    <a:pt x="19120" y="10984"/>
                  </a:cubicBezTo>
                  <a:cubicBezTo>
                    <a:pt x="20129" y="9042"/>
                    <a:pt x="20967" y="6769"/>
                    <a:pt x="21600" y="4250"/>
                  </a:cubicBezTo>
                  <a:lnTo>
                    <a:pt x="17510" y="0"/>
                  </a:lnTo>
                  <a:cubicBezTo>
                    <a:pt x="17456" y="280"/>
                    <a:pt x="17392" y="560"/>
                    <a:pt x="17327" y="822"/>
                  </a:cubicBezTo>
                  <a:cubicBezTo>
                    <a:pt x="17263" y="1102"/>
                    <a:pt x="17177" y="1399"/>
                    <a:pt x="17080" y="1766"/>
                  </a:cubicBezTo>
                  <a:cubicBezTo>
                    <a:pt x="16833" y="2641"/>
                    <a:pt x="16565" y="3480"/>
                    <a:pt x="16254" y="4285"/>
                  </a:cubicBezTo>
                  <a:cubicBezTo>
                    <a:pt x="16082" y="4722"/>
                    <a:pt x="15910" y="5142"/>
                    <a:pt x="15717" y="5562"/>
                  </a:cubicBezTo>
                  <a:cubicBezTo>
                    <a:pt x="15588" y="5859"/>
                    <a:pt x="15438" y="6156"/>
                    <a:pt x="15266" y="6489"/>
                  </a:cubicBezTo>
                  <a:cubicBezTo>
                    <a:pt x="15169" y="6664"/>
                    <a:pt x="15073" y="6856"/>
                    <a:pt x="14976" y="7031"/>
                  </a:cubicBezTo>
                  <a:cubicBezTo>
                    <a:pt x="14600" y="7713"/>
                    <a:pt x="14192" y="8343"/>
                    <a:pt x="13774" y="8920"/>
                  </a:cubicBezTo>
                  <a:cubicBezTo>
                    <a:pt x="13613" y="9130"/>
                    <a:pt x="13452" y="9357"/>
                    <a:pt x="13237" y="9602"/>
                  </a:cubicBezTo>
                  <a:cubicBezTo>
                    <a:pt x="13087" y="9777"/>
                    <a:pt x="12936" y="9952"/>
                    <a:pt x="12786" y="10127"/>
                  </a:cubicBezTo>
                  <a:cubicBezTo>
                    <a:pt x="12647" y="10284"/>
                    <a:pt x="12507" y="10424"/>
                    <a:pt x="12367" y="10581"/>
                  </a:cubicBezTo>
                  <a:cubicBezTo>
                    <a:pt x="12120" y="10826"/>
                    <a:pt x="11863" y="11071"/>
                    <a:pt x="11605" y="11298"/>
                  </a:cubicBezTo>
                  <a:cubicBezTo>
                    <a:pt x="10800" y="11998"/>
                    <a:pt x="9963" y="12558"/>
                    <a:pt x="9082" y="12960"/>
                  </a:cubicBezTo>
                  <a:cubicBezTo>
                    <a:pt x="8868" y="13065"/>
                    <a:pt x="8653" y="13152"/>
                    <a:pt x="8385" y="13257"/>
                  </a:cubicBezTo>
                  <a:cubicBezTo>
                    <a:pt x="8073" y="13380"/>
                    <a:pt x="7773" y="13467"/>
                    <a:pt x="7461" y="13555"/>
                  </a:cubicBezTo>
                  <a:cubicBezTo>
                    <a:pt x="7214" y="13625"/>
                    <a:pt x="6989" y="13677"/>
                    <a:pt x="6785" y="13712"/>
                  </a:cubicBezTo>
                  <a:cubicBezTo>
                    <a:pt x="6592" y="13747"/>
                    <a:pt x="6398" y="13782"/>
                    <a:pt x="6184" y="13799"/>
                  </a:cubicBezTo>
                  <a:cubicBezTo>
                    <a:pt x="5625" y="13869"/>
                    <a:pt x="5056" y="13869"/>
                    <a:pt x="4498" y="13817"/>
                  </a:cubicBezTo>
                  <a:cubicBezTo>
                    <a:pt x="3747" y="13747"/>
                    <a:pt x="3006" y="13572"/>
                    <a:pt x="2276" y="13310"/>
                  </a:cubicBezTo>
                  <a:cubicBezTo>
                    <a:pt x="2169" y="13275"/>
                    <a:pt x="2072" y="13222"/>
                    <a:pt x="1965" y="13187"/>
                  </a:cubicBezTo>
                  <a:lnTo>
                    <a:pt x="0" y="20428"/>
                  </a:lnTo>
                  <a:cubicBezTo>
                    <a:pt x="548" y="20673"/>
                    <a:pt x="1117" y="20883"/>
                    <a:pt x="1675" y="21058"/>
                  </a:cubicBezTo>
                  <a:lnTo>
                    <a:pt x="1804" y="21058"/>
                  </a:lnTo>
                  <a:close/>
                </a:path>
              </a:pathLst>
            </a:custGeom>
            <a:solidFill>
              <a:srgbClr val="FFE500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89" name="Shape"/>
            <p:cNvSpPr/>
            <p:nvPr/>
          </p:nvSpPr>
          <p:spPr>
            <a:xfrm>
              <a:off x="14122400" y="26200100"/>
              <a:ext cx="2456182" cy="2308864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20952" y="0"/>
                  </a:moveTo>
                  <a:cubicBezTo>
                    <a:pt x="20137" y="12"/>
                    <a:pt x="19333" y="71"/>
                    <a:pt x="18551" y="190"/>
                  </a:cubicBezTo>
                  <a:cubicBezTo>
                    <a:pt x="17747" y="297"/>
                    <a:pt x="16954" y="463"/>
                    <a:pt x="16183" y="677"/>
                  </a:cubicBezTo>
                  <a:cubicBezTo>
                    <a:pt x="15591" y="832"/>
                    <a:pt x="15011" y="1022"/>
                    <a:pt x="14430" y="1248"/>
                  </a:cubicBezTo>
                  <a:cubicBezTo>
                    <a:pt x="13078" y="1758"/>
                    <a:pt x="11816" y="2364"/>
                    <a:pt x="10644" y="3042"/>
                  </a:cubicBezTo>
                  <a:cubicBezTo>
                    <a:pt x="10253" y="3267"/>
                    <a:pt x="9873" y="3505"/>
                    <a:pt x="9504" y="3754"/>
                  </a:cubicBezTo>
                  <a:cubicBezTo>
                    <a:pt x="8946" y="4123"/>
                    <a:pt x="8410" y="4527"/>
                    <a:pt x="7907" y="4943"/>
                  </a:cubicBezTo>
                  <a:cubicBezTo>
                    <a:pt x="7394" y="5358"/>
                    <a:pt x="6902" y="5798"/>
                    <a:pt x="6444" y="6261"/>
                  </a:cubicBezTo>
                  <a:cubicBezTo>
                    <a:pt x="6288" y="6416"/>
                    <a:pt x="6143" y="6570"/>
                    <a:pt x="5986" y="6725"/>
                  </a:cubicBezTo>
                  <a:cubicBezTo>
                    <a:pt x="5685" y="7046"/>
                    <a:pt x="5394" y="7378"/>
                    <a:pt x="5115" y="7711"/>
                  </a:cubicBezTo>
                  <a:cubicBezTo>
                    <a:pt x="4702" y="8222"/>
                    <a:pt x="4300" y="8756"/>
                    <a:pt x="3931" y="9303"/>
                  </a:cubicBezTo>
                  <a:cubicBezTo>
                    <a:pt x="3686" y="9671"/>
                    <a:pt x="3451" y="10052"/>
                    <a:pt x="3228" y="10444"/>
                  </a:cubicBezTo>
                  <a:cubicBezTo>
                    <a:pt x="3116" y="10634"/>
                    <a:pt x="3004" y="10836"/>
                    <a:pt x="2893" y="11038"/>
                  </a:cubicBezTo>
                  <a:cubicBezTo>
                    <a:pt x="1921" y="12844"/>
                    <a:pt x="1173" y="14875"/>
                    <a:pt x="648" y="17061"/>
                  </a:cubicBezTo>
                  <a:cubicBezTo>
                    <a:pt x="290" y="18582"/>
                    <a:pt x="78" y="20103"/>
                    <a:pt x="0" y="21600"/>
                  </a:cubicBezTo>
                  <a:lnTo>
                    <a:pt x="4959" y="21600"/>
                  </a:lnTo>
                  <a:cubicBezTo>
                    <a:pt x="4981" y="21113"/>
                    <a:pt x="5015" y="20638"/>
                    <a:pt x="5071" y="20198"/>
                  </a:cubicBezTo>
                  <a:cubicBezTo>
                    <a:pt x="5126" y="19723"/>
                    <a:pt x="5205" y="19248"/>
                    <a:pt x="5305" y="18784"/>
                  </a:cubicBezTo>
                  <a:cubicBezTo>
                    <a:pt x="5350" y="18558"/>
                    <a:pt x="5406" y="18321"/>
                    <a:pt x="5461" y="18083"/>
                  </a:cubicBezTo>
                  <a:cubicBezTo>
                    <a:pt x="5796" y="16717"/>
                    <a:pt x="6299" y="15386"/>
                    <a:pt x="6947" y="14151"/>
                  </a:cubicBezTo>
                  <a:cubicBezTo>
                    <a:pt x="7159" y="13747"/>
                    <a:pt x="7394" y="13343"/>
                    <a:pt x="7639" y="12951"/>
                  </a:cubicBezTo>
                  <a:cubicBezTo>
                    <a:pt x="8131" y="12178"/>
                    <a:pt x="8689" y="11430"/>
                    <a:pt x="9292" y="10752"/>
                  </a:cubicBezTo>
                  <a:cubicBezTo>
                    <a:pt x="9594" y="10408"/>
                    <a:pt x="9918" y="10075"/>
                    <a:pt x="10253" y="9766"/>
                  </a:cubicBezTo>
                  <a:cubicBezTo>
                    <a:pt x="10588" y="9457"/>
                    <a:pt x="10934" y="9149"/>
                    <a:pt x="11291" y="8863"/>
                  </a:cubicBezTo>
                  <a:cubicBezTo>
                    <a:pt x="12754" y="7687"/>
                    <a:pt x="14407" y="6796"/>
                    <a:pt x="16183" y="6190"/>
                  </a:cubicBezTo>
                  <a:cubicBezTo>
                    <a:pt x="17948" y="5596"/>
                    <a:pt x="19768" y="5299"/>
                    <a:pt x="21600" y="5323"/>
                  </a:cubicBezTo>
                  <a:lnTo>
                    <a:pt x="21600" y="24"/>
                  </a:lnTo>
                  <a:cubicBezTo>
                    <a:pt x="21377" y="0"/>
                    <a:pt x="21164" y="0"/>
                    <a:pt x="20952" y="0"/>
                  </a:cubicBezTo>
                  <a:close/>
                </a:path>
              </a:pathLst>
            </a:custGeom>
            <a:solidFill>
              <a:srgbClr val="0074C0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0" name="Shape"/>
            <p:cNvSpPr/>
            <p:nvPr/>
          </p:nvSpPr>
          <p:spPr>
            <a:xfrm>
              <a:off x="16636999" y="26200099"/>
              <a:ext cx="2461260" cy="278510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3129" y="10697"/>
                  </a:moveTo>
                  <a:cubicBezTo>
                    <a:pt x="13754" y="11455"/>
                    <a:pt x="14300" y="12282"/>
                    <a:pt x="14768" y="13139"/>
                  </a:cubicBezTo>
                  <a:cubicBezTo>
                    <a:pt x="15124" y="13799"/>
                    <a:pt x="15437" y="14469"/>
                    <a:pt x="15682" y="15149"/>
                  </a:cubicBezTo>
                  <a:cubicBezTo>
                    <a:pt x="15804" y="15483"/>
                    <a:pt x="15927" y="15828"/>
                    <a:pt x="16027" y="16173"/>
                  </a:cubicBezTo>
                  <a:cubicBezTo>
                    <a:pt x="16284" y="17030"/>
                    <a:pt x="16462" y="17906"/>
                    <a:pt x="16551" y="18793"/>
                  </a:cubicBezTo>
                  <a:cubicBezTo>
                    <a:pt x="16607" y="19325"/>
                    <a:pt x="16640" y="19866"/>
                    <a:pt x="16640" y="20408"/>
                  </a:cubicBezTo>
                  <a:cubicBezTo>
                    <a:pt x="16640" y="20773"/>
                    <a:pt x="16629" y="21137"/>
                    <a:pt x="16607" y="21502"/>
                  </a:cubicBezTo>
                  <a:cubicBezTo>
                    <a:pt x="16607" y="21531"/>
                    <a:pt x="16607" y="21561"/>
                    <a:pt x="16596" y="21600"/>
                  </a:cubicBezTo>
                  <a:cubicBezTo>
                    <a:pt x="18223" y="21600"/>
                    <a:pt x="20742" y="21600"/>
                    <a:pt x="21589" y="21600"/>
                  </a:cubicBezTo>
                  <a:cubicBezTo>
                    <a:pt x="21589" y="21482"/>
                    <a:pt x="21589" y="21373"/>
                    <a:pt x="21589" y="21265"/>
                  </a:cubicBezTo>
                  <a:cubicBezTo>
                    <a:pt x="21589" y="21098"/>
                    <a:pt x="21600" y="20940"/>
                    <a:pt x="21600" y="20773"/>
                  </a:cubicBezTo>
                  <a:cubicBezTo>
                    <a:pt x="21600" y="20605"/>
                    <a:pt x="21600" y="20448"/>
                    <a:pt x="21600" y="20280"/>
                  </a:cubicBezTo>
                  <a:cubicBezTo>
                    <a:pt x="21600" y="19955"/>
                    <a:pt x="21589" y="19630"/>
                    <a:pt x="21567" y="19315"/>
                  </a:cubicBezTo>
                  <a:cubicBezTo>
                    <a:pt x="21522" y="18517"/>
                    <a:pt x="21422" y="17729"/>
                    <a:pt x="21277" y="16961"/>
                  </a:cubicBezTo>
                  <a:cubicBezTo>
                    <a:pt x="21132" y="16193"/>
                    <a:pt x="20942" y="15434"/>
                    <a:pt x="20708" y="14695"/>
                  </a:cubicBezTo>
                  <a:cubicBezTo>
                    <a:pt x="20619" y="14400"/>
                    <a:pt x="20508" y="14105"/>
                    <a:pt x="20396" y="13809"/>
                  </a:cubicBezTo>
                  <a:cubicBezTo>
                    <a:pt x="20285" y="13514"/>
                    <a:pt x="20173" y="13228"/>
                    <a:pt x="20040" y="12942"/>
                  </a:cubicBezTo>
                  <a:cubicBezTo>
                    <a:pt x="19973" y="12795"/>
                    <a:pt x="19917" y="12657"/>
                    <a:pt x="19850" y="12509"/>
                  </a:cubicBezTo>
                  <a:cubicBezTo>
                    <a:pt x="19583" y="11938"/>
                    <a:pt x="19282" y="11376"/>
                    <a:pt x="18959" y="10825"/>
                  </a:cubicBezTo>
                  <a:cubicBezTo>
                    <a:pt x="18791" y="10549"/>
                    <a:pt x="18624" y="10273"/>
                    <a:pt x="18446" y="9997"/>
                  </a:cubicBezTo>
                  <a:cubicBezTo>
                    <a:pt x="17822" y="9052"/>
                    <a:pt x="17097" y="8116"/>
                    <a:pt x="16295" y="7220"/>
                  </a:cubicBezTo>
                  <a:cubicBezTo>
                    <a:pt x="15481" y="6314"/>
                    <a:pt x="14578" y="5486"/>
                    <a:pt x="13620" y="4738"/>
                  </a:cubicBezTo>
                  <a:cubicBezTo>
                    <a:pt x="13141" y="4363"/>
                    <a:pt x="12639" y="4009"/>
                    <a:pt x="12115" y="3674"/>
                  </a:cubicBezTo>
                  <a:cubicBezTo>
                    <a:pt x="11680" y="3398"/>
                    <a:pt x="11212" y="3112"/>
                    <a:pt x="10722" y="2846"/>
                  </a:cubicBezTo>
                  <a:cubicBezTo>
                    <a:pt x="10577" y="2768"/>
                    <a:pt x="10432" y="2689"/>
                    <a:pt x="10276" y="2610"/>
                  </a:cubicBezTo>
                  <a:cubicBezTo>
                    <a:pt x="10098" y="2521"/>
                    <a:pt x="9931" y="2433"/>
                    <a:pt x="9752" y="2344"/>
                  </a:cubicBezTo>
                  <a:cubicBezTo>
                    <a:pt x="9240" y="2098"/>
                    <a:pt x="8716" y="1862"/>
                    <a:pt x="8203" y="1665"/>
                  </a:cubicBezTo>
                  <a:cubicBezTo>
                    <a:pt x="7702" y="1468"/>
                    <a:pt x="7178" y="1280"/>
                    <a:pt x="6654" y="1113"/>
                  </a:cubicBezTo>
                  <a:cubicBezTo>
                    <a:pt x="6398" y="1034"/>
                    <a:pt x="6130" y="955"/>
                    <a:pt x="5863" y="877"/>
                  </a:cubicBezTo>
                  <a:cubicBezTo>
                    <a:pt x="5573" y="798"/>
                    <a:pt x="5261" y="719"/>
                    <a:pt x="4904" y="630"/>
                  </a:cubicBezTo>
                  <a:cubicBezTo>
                    <a:pt x="4469" y="532"/>
                    <a:pt x="4024" y="443"/>
                    <a:pt x="3589" y="364"/>
                  </a:cubicBezTo>
                  <a:cubicBezTo>
                    <a:pt x="3232" y="305"/>
                    <a:pt x="2920" y="256"/>
                    <a:pt x="2630" y="217"/>
                  </a:cubicBezTo>
                  <a:cubicBezTo>
                    <a:pt x="2352" y="177"/>
                    <a:pt x="2073" y="148"/>
                    <a:pt x="1794" y="118"/>
                  </a:cubicBezTo>
                  <a:cubicBezTo>
                    <a:pt x="1204" y="59"/>
                    <a:pt x="602" y="20"/>
                    <a:pt x="0" y="0"/>
                  </a:cubicBezTo>
                  <a:lnTo>
                    <a:pt x="0" y="4393"/>
                  </a:lnTo>
                  <a:cubicBezTo>
                    <a:pt x="3589" y="4531"/>
                    <a:pt x="7100" y="5713"/>
                    <a:pt x="9908" y="7722"/>
                  </a:cubicBezTo>
                  <a:cubicBezTo>
                    <a:pt x="11146" y="8579"/>
                    <a:pt x="12215" y="9584"/>
                    <a:pt x="13129" y="10697"/>
                  </a:cubicBezTo>
                  <a:close/>
                </a:path>
              </a:pathLst>
            </a:custGeom>
            <a:solidFill>
              <a:srgbClr val="5598D2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1" name="Shape"/>
            <p:cNvSpPr/>
            <p:nvPr/>
          </p:nvSpPr>
          <p:spPr>
            <a:xfrm>
              <a:off x="15240000" y="29184600"/>
              <a:ext cx="2212338" cy="99949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732" y="13284"/>
                  </a:moveTo>
                  <a:lnTo>
                    <a:pt x="732" y="13284"/>
                  </a:lnTo>
                  <a:cubicBezTo>
                    <a:pt x="1091" y="14052"/>
                    <a:pt x="1476" y="14766"/>
                    <a:pt x="1872" y="15452"/>
                  </a:cubicBezTo>
                  <a:cubicBezTo>
                    <a:pt x="2071" y="15781"/>
                    <a:pt x="2269" y="16111"/>
                    <a:pt x="2480" y="16413"/>
                  </a:cubicBezTo>
                  <a:cubicBezTo>
                    <a:pt x="3100" y="17346"/>
                    <a:pt x="3745" y="18142"/>
                    <a:pt x="4427" y="18828"/>
                  </a:cubicBezTo>
                  <a:cubicBezTo>
                    <a:pt x="4885" y="19295"/>
                    <a:pt x="5357" y="19679"/>
                    <a:pt x="5840" y="20036"/>
                  </a:cubicBezTo>
                  <a:cubicBezTo>
                    <a:pt x="6572" y="20557"/>
                    <a:pt x="7340" y="20941"/>
                    <a:pt x="8134" y="21188"/>
                  </a:cubicBezTo>
                  <a:cubicBezTo>
                    <a:pt x="9002" y="21463"/>
                    <a:pt x="9845" y="21600"/>
                    <a:pt x="10664" y="21600"/>
                  </a:cubicBezTo>
                  <a:cubicBezTo>
                    <a:pt x="10664" y="21600"/>
                    <a:pt x="10664" y="21600"/>
                    <a:pt x="10664" y="21600"/>
                  </a:cubicBezTo>
                  <a:cubicBezTo>
                    <a:pt x="10825" y="21600"/>
                    <a:pt x="10986" y="21600"/>
                    <a:pt x="11147" y="21573"/>
                  </a:cubicBezTo>
                  <a:cubicBezTo>
                    <a:pt x="11470" y="21545"/>
                    <a:pt x="11792" y="21518"/>
                    <a:pt x="12102" y="21435"/>
                  </a:cubicBezTo>
                  <a:cubicBezTo>
                    <a:pt x="12424" y="21380"/>
                    <a:pt x="12734" y="21271"/>
                    <a:pt x="13032" y="21161"/>
                  </a:cubicBezTo>
                  <a:cubicBezTo>
                    <a:pt x="13342" y="21051"/>
                    <a:pt x="13639" y="20914"/>
                    <a:pt x="13937" y="20749"/>
                  </a:cubicBezTo>
                  <a:cubicBezTo>
                    <a:pt x="14123" y="20639"/>
                    <a:pt x="14309" y="20530"/>
                    <a:pt x="14483" y="20420"/>
                  </a:cubicBezTo>
                  <a:cubicBezTo>
                    <a:pt x="14706" y="20283"/>
                    <a:pt x="14929" y="20118"/>
                    <a:pt x="15140" y="19953"/>
                  </a:cubicBezTo>
                  <a:cubicBezTo>
                    <a:pt x="15326" y="19816"/>
                    <a:pt x="15499" y="19679"/>
                    <a:pt x="15673" y="19514"/>
                  </a:cubicBezTo>
                  <a:cubicBezTo>
                    <a:pt x="15958" y="19267"/>
                    <a:pt x="16231" y="18993"/>
                    <a:pt x="16504" y="18691"/>
                  </a:cubicBezTo>
                  <a:cubicBezTo>
                    <a:pt x="16640" y="18553"/>
                    <a:pt x="16777" y="18389"/>
                    <a:pt x="16913" y="18224"/>
                  </a:cubicBezTo>
                  <a:cubicBezTo>
                    <a:pt x="17347" y="17703"/>
                    <a:pt x="17781" y="17126"/>
                    <a:pt x="18203" y="16440"/>
                  </a:cubicBezTo>
                  <a:cubicBezTo>
                    <a:pt x="18525" y="15919"/>
                    <a:pt x="18847" y="15370"/>
                    <a:pt x="19157" y="14793"/>
                  </a:cubicBezTo>
                  <a:cubicBezTo>
                    <a:pt x="19306" y="14519"/>
                    <a:pt x="19442" y="14244"/>
                    <a:pt x="19579" y="13970"/>
                  </a:cubicBezTo>
                  <a:cubicBezTo>
                    <a:pt x="19814" y="13476"/>
                    <a:pt x="20050" y="12955"/>
                    <a:pt x="20286" y="12433"/>
                  </a:cubicBezTo>
                  <a:cubicBezTo>
                    <a:pt x="20744" y="11363"/>
                    <a:pt x="21191" y="10182"/>
                    <a:pt x="21600" y="8920"/>
                  </a:cubicBezTo>
                  <a:lnTo>
                    <a:pt x="17682" y="0"/>
                  </a:lnTo>
                  <a:cubicBezTo>
                    <a:pt x="16901" y="3348"/>
                    <a:pt x="15636" y="6011"/>
                    <a:pt x="14061" y="7630"/>
                  </a:cubicBezTo>
                  <a:cubicBezTo>
                    <a:pt x="12598" y="9112"/>
                    <a:pt x="10986" y="9688"/>
                    <a:pt x="9386" y="9249"/>
                  </a:cubicBezTo>
                  <a:cubicBezTo>
                    <a:pt x="9114" y="9167"/>
                    <a:pt x="8828" y="9085"/>
                    <a:pt x="8568" y="8947"/>
                  </a:cubicBezTo>
                  <a:cubicBezTo>
                    <a:pt x="8308" y="8838"/>
                    <a:pt x="8060" y="8673"/>
                    <a:pt x="7812" y="8508"/>
                  </a:cubicBezTo>
                  <a:cubicBezTo>
                    <a:pt x="7564" y="8343"/>
                    <a:pt x="7316" y="8124"/>
                    <a:pt x="7068" y="7904"/>
                  </a:cubicBezTo>
                  <a:cubicBezTo>
                    <a:pt x="6820" y="7685"/>
                    <a:pt x="6584" y="7438"/>
                    <a:pt x="6349" y="7163"/>
                  </a:cubicBezTo>
                  <a:cubicBezTo>
                    <a:pt x="5877" y="6614"/>
                    <a:pt x="5419" y="5983"/>
                    <a:pt x="4997" y="5270"/>
                  </a:cubicBezTo>
                  <a:cubicBezTo>
                    <a:pt x="4885" y="5077"/>
                    <a:pt x="4786" y="4913"/>
                    <a:pt x="4687" y="4721"/>
                  </a:cubicBezTo>
                  <a:cubicBezTo>
                    <a:pt x="4551" y="4474"/>
                    <a:pt x="4414" y="4199"/>
                    <a:pt x="4290" y="3925"/>
                  </a:cubicBezTo>
                  <a:lnTo>
                    <a:pt x="0" y="11637"/>
                  </a:lnTo>
                  <a:cubicBezTo>
                    <a:pt x="273" y="12241"/>
                    <a:pt x="496" y="12790"/>
                    <a:pt x="732" y="1328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2" name="Shape"/>
            <p:cNvSpPr/>
            <p:nvPr/>
          </p:nvSpPr>
          <p:spPr>
            <a:xfrm>
              <a:off x="16941800" y="27965400"/>
              <a:ext cx="753190" cy="1579879"/>
            </a:xfrm>
            <a:custGeom>
              <a:avLst/>
              <a:gdLst/>
              <a:ahLst/>
              <a:cxnLst/>
              <a:rect l="l" t="t" r="r" b="b"/>
              <a:pathLst>
                <a:path w="21530" h="21600">
                  <a:moveTo>
                    <a:pt x="16518" y="21079"/>
                  </a:moveTo>
                  <a:cubicBezTo>
                    <a:pt x="19930" y="18388"/>
                    <a:pt x="21600" y="15314"/>
                    <a:pt x="21527" y="11929"/>
                  </a:cubicBezTo>
                  <a:cubicBezTo>
                    <a:pt x="21527" y="11668"/>
                    <a:pt x="21491" y="11425"/>
                    <a:pt x="21491" y="11165"/>
                  </a:cubicBezTo>
                  <a:cubicBezTo>
                    <a:pt x="21273" y="9029"/>
                    <a:pt x="20366" y="7015"/>
                    <a:pt x="18805" y="5192"/>
                  </a:cubicBezTo>
                  <a:cubicBezTo>
                    <a:pt x="18623" y="4983"/>
                    <a:pt x="18442" y="4775"/>
                    <a:pt x="18260" y="4584"/>
                  </a:cubicBezTo>
                  <a:cubicBezTo>
                    <a:pt x="17861" y="4185"/>
                    <a:pt x="17425" y="3768"/>
                    <a:pt x="16990" y="3386"/>
                  </a:cubicBezTo>
                  <a:cubicBezTo>
                    <a:pt x="16046" y="2605"/>
                    <a:pt x="14957" y="1823"/>
                    <a:pt x="13759" y="1111"/>
                  </a:cubicBezTo>
                  <a:cubicBezTo>
                    <a:pt x="13105" y="729"/>
                    <a:pt x="12415" y="347"/>
                    <a:pt x="11726" y="0"/>
                  </a:cubicBezTo>
                  <a:lnTo>
                    <a:pt x="0" y="5192"/>
                  </a:lnTo>
                  <a:lnTo>
                    <a:pt x="36" y="5209"/>
                  </a:lnTo>
                  <a:cubicBezTo>
                    <a:pt x="1234" y="5765"/>
                    <a:pt x="2287" y="6424"/>
                    <a:pt x="3158" y="7171"/>
                  </a:cubicBezTo>
                  <a:cubicBezTo>
                    <a:pt x="3558" y="7518"/>
                    <a:pt x="3884" y="7814"/>
                    <a:pt x="4138" y="8109"/>
                  </a:cubicBezTo>
                  <a:cubicBezTo>
                    <a:pt x="6280" y="10592"/>
                    <a:pt x="6317" y="13318"/>
                    <a:pt x="4175" y="15835"/>
                  </a:cubicBezTo>
                  <a:lnTo>
                    <a:pt x="15683" y="21513"/>
                  </a:lnTo>
                  <a:lnTo>
                    <a:pt x="15864" y="21600"/>
                  </a:lnTo>
                  <a:cubicBezTo>
                    <a:pt x="16082" y="21409"/>
                    <a:pt x="16300" y="21235"/>
                    <a:pt x="16518" y="2107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3" name="Shape"/>
            <p:cNvSpPr/>
            <p:nvPr/>
          </p:nvSpPr>
          <p:spPr>
            <a:xfrm>
              <a:off x="15506700" y="27622499"/>
              <a:ext cx="1793301" cy="1859785"/>
            </a:xfrm>
            <a:custGeom>
              <a:avLst/>
              <a:gdLst/>
              <a:ahLst/>
              <a:cxnLst/>
              <a:rect l="l" t="t" r="r" b="b"/>
              <a:pathLst>
                <a:path w="21585" h="21591">
                  <a:moveTo>
                    <a:pt x="20668" y="2624"/>
                  </a:moveTo>
                  <a:lnTo>
                    <a:pt x="20668" y="2624"/>
                  </a:lnTo>
                  <a:cubicBezTo>
                    <a:pt x="20148" y="2226"/>
                    <a:pt x="19613" y="1887"/>
                    <a:pt x="19047" y="1578"/>
                  </a:cubicBezTo>
                  <a:cubicBezTo>
                    <a:pt x="18100" y="1062"/>
                    <a:pt x="17091" y="663"/>
                    <a:pt x="16021" y="413"/>
                  </a:cubicBezTo>
                  <a:cubicBezTo>
                    <a:pt x="15379" y="251"/>
                    <a:pt x="14691" y="133"/>
                    <a:pt x="14003" y="74"/>
                  </a:cubicBezTo>
                  <a:cubicBezTo>
                    <a:pt x="13452" y="29"/>
                    <a:pt x="12917" y="0"/>
                    <a:pt x="12398" y="0"/>
                  </a:cubicBezTo>
                  <a:cubicBezTo>
                    <a:pt x="8316" y="0"/>
                    <a:pt x="4984" y="1563"/>
                    <a:pt x="2446" y="4644"/>
                  </a:cubicBezTo>
                  <a:cubicBezTo>
                    <a:pt x="2064" y="5101"/>
                    <a:pt x="1728" y="5603"/>
                    <a:pt x="1422" y="6119"/>
                  </a:cubicBezTo>
                  <a:cubicBezTo>
                    <a:pt x="1254" y="6414"/>
                    <a:pt x="1086" y="6738"/>
                    <a:pt x="933" y="7077"/>
                  </a:cubicBezTo>
                  <a:cubicBezTo>
                    <a:pt x="826" y="7313"/>
                    <a:pt x="749" y="7519"/>
                    <a:pt x="673" y="7711"/>
                  </a:cubicBezTo>
                  <a:cubicBezTo>
                    <a:pt x="214" y="8935"/>
                    <a:pt x="-15" y="10218"/>
                    <a:pt x="0" y="11515"/>
                  </a:cubicBezTo>
                  <a:cubicBezTo>
                    <a:pt x="0" y="12252"/>
                    <a:pt x="92" y="13004"/>
                    <a:pt x="245" y="13741"/>
                  </a:cubicBezTo>
                  <a:cubicBezTo>
                    <a:pt x="306" y="14007"/>
                    <a:pt x="367" y="14257"/>
                    <a:pt x="428" y="14479"/>
                  </a:cubicBezTo>
                  <a:cubicBezTo>
                    <a:pt x="474" y="14656"/>
                    <a:pt x="535" y="14818"/>
                    <a:pt x="596" y="14995"/>
                  </a:cubicBezTo>
                  <a:cubicBezTo>
                    <a:pt x="719" y="15319"/>
                    <a:pt x="856" y="15658"/>
                    <a:pt x="994" y="15968"/>
                  </a:cubicBezTo>
                  <a:cubicBezTo>
                    <a:pt x="1040" y="16071"/>
                    <a:pt x="1101" y="16174"/>
                    <a:pt x="1147" y="16292"/>
                  </a:cubicBezTo>
                  <a:cubicBezTo>
                    <a:pt x="1391" y="16764"/>
                    <a:pt x="1667" y="17206"/>
                    <a:pt x="1957" y="17604"/>
                  </a:cubicBezTo>
                  <a:cubicBezTo>
                    <a:pt x="2477" y="18312"/>
                    <a:pt x="3042" y="18946"/>
                    <a:pt x="3669" y="19462"/>
                  </a:cubicBezTo>
                  <a:cubicBezTo>
                    <a:pt x="3852" y="19610"/>
                    <a:pt x="4021" y="19742"/>
                    <a:pt x="4174" y="19875"/>
                  </a:cubicBezTo>
                  <a:cubicBezTo>
                    <a:pt x="4663" y="20229"/>
                    <a:pt x="5182" y="20538"/>
                    <a:pt x="5717" y="20789"/>
                  </a:cubicBezTo>
                  <a:cubicBezTo>
                    <a:pt x="5901" y="20878"/>
                    <a:pt x="6084" y="20951"/>
                    <a:pt x="6268" y="21010"/>
                  </a:cubicBezTo>
                  <a:cubicBezTo>
                    <a:pt x="6833" y="21217"/>
                    <a:pt x="7430" y="21379"/>
                    <a:pt x="8041" y="21467"/>
                  </a:cubicBezTo>
                  <a:cubicBezTo>
                    <a:pt x="8454" y="21526"/>
                    <a:pt x="8882" y="21570"/>
                    <a:pt x="9310" y="21585"/>
                  </a:cubicBezTo>
                  <a:cubicBezTo>
                    <a:pt x="9753" y="21600"/>
                    <a:pt x="10212" y="21585"/>
                    <a:pt x="10670" y="21556"/>
                  </a:cubicBezTo>
                  <a:cubicBezTo>
                    <a:pt x="11114" y="21526"/>
                    <a:pt x="11542" y="21453"/>
                    <a:pt x="11970" y="21349"/>
                  </a:cubicBezTo>
                  <a:cubicBezTo>
                    <a:pt x="13009" y="21099"/>
                    <a:pt x="13972" y="20656"/>
                    <a:pt x="14828" y="20037"/>
                  </a:cubicBezTo>
                  <a:cubicBezTo>
                    <a:pt x="15333" y="19669"/>
                    <a:pt x="15791" y="19256"/>
                    <a:pt x="16189" y="18784"/>
                  </a:cubicBezTo>
                  <a:cubicBezTo>
                    <a:pt x="16724" y="18150"/>
                    <a:pt x="17152" y="17457"/>
                    <a:pt x="17458" y="16690"/>
                  </a:cubicBezTo>
                  <a:cubicBezTo>
                    <a:pt x="17534" y="16499"/>
                    <a:pt x="17610" y="16307"/>
                    <a:pt x="17672" y="16101"/>
                  </a:cubicBezTo>
                  <a:cubicBezTo>
                    <a:pt x="17733" y="15909"/>
                    <a:pt x="17794" y="15702"/>
                    <a:pt x="17824" y="15496"/>
                  </a:cubicBezTo>
                  <a:cubicBezTo>
                    <a:pt x="17901" y="15157"/>
                    <a:pt x="17947" y="14803"/>
                    <a:pt x="17962" y="14464"/>
                  </a:cubicBezTo>
                  <a:cubicBezTo>
                    <a:pt x="17977" y="14125"/>
                    <a:pt x="17962" y="13771"/>
                    <a:pt x="17931" y="13432"/>
                  </a:cubicBezTo>
                  <a:cubicBezTo>
                    <a:pt x="17748" y="11722"/>
                    <a:pt x="16877" y="10159"/>
                    <a:pt x="15577" y="9171"/>
                  </a:cubicBezTo>
                  <a:cubicBezTo>
                    <a:pt x="15486" y="9097"/>
                    <a:pt x="15394" y="9038"/>
                    <a:pt x="15302" y="8964"/>
                  </a:cubicBezTo>
                  <a:cubicBezTo>
                    <a:pt x="15730" y="9672"/>
                    <a:pt x="15960" y="10483"/>
                    <a:pt x="15960" y="11338"/>
                  </a:cubicBezTo>
                  <a:cubicBezTo>
                    <a:pt x="15960" y="13963"/>
                    <a:pt x="13743" y="16086"/>
                    <a:pt x="11037" y="16086"/>
                  </a:cubicBezTo>
                  <a:cubicBezTo>
                    <a:pt x="11037" y="16086"/>
                    <a:pt x="11037" y="16086"/>
                    <a:pt x="11037" y="16086"/>
                  </a:cubicBezTo>
                  <a:cubicBezTo>
                    <a:pt x="9554" y="16086"/>
                    <a:pt x="8148" y="15408"/>
                    <a:pt x="7200" y="14213"/>
                  </a:cubicBezTo>
                  <a:cubicBezTo>
                    <a:pt x="6253" y="13034"/>
                    <a:pt x="5901" y="11559"/>
                    <a:pt x="6268" y="10173"/>
                  </a:cubicBezTo>
                  <a:cubicBezTo>
                    <a:pt x="6635" y="8773"/>
                    <a:pt x="7582" y="7623"/>
                    <a:pt x="8943" y="6959"/>
                  </a:cubicBezTo>
                  <a:cubicBezTo>
                    <a:pt x="10609" y="6134"/>
                    <a:pt x="12703" y="6089"/>
                    <a:pt x="14675" y="6841"/>
                  </a:cubicBezTo>
                  <a:cubicBezTo>
                    <a:pt x="14889" y="6930"/>
                    <a:pt x="15149" y="7018"/>
                    <a:pt x="15394" y="7136"/>
                  </a:cubicBezTo>
                  <a:cubicBezTo>
                    <a:pt x="15822" y="7343"/>
                    <a:pt x="16219" y="7579"/>
                    <a:pt x="16602" y="7859"/>
                  </a:cubicBezTo>
                  <a:lnTo>
                    <a:pt x="21325" y="3642"/>
                  </a:lnTo>
                  <a:lnTo>
                    <a:pt x="21585" y="3406"/>
                  </a:lnTo>
                  <a:cubicBezTo>
                    <a:pt x="21310" y="3140"/>
                    <a:pt x="20989" y="2875"/>
                    <a:pt x="20668" y="2624"/>
                  </a:cubicBezTo>
                  <a:close/>
                </a:path>
              </a:pathLst>
            </a:custGeom>
            <a:solidFill>
              <a:srgbClr val="FF9FCA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4" name="Shape"/>
            <p:cNvSpPr/>
            <p:nvPr/>
          </p:nvSpPr>
          <p:spPr>
            <a:xfrm>
              <a:off x="15214599" y="26911299"/>
              <a:ext cx="2372363" cy="939400"/>
            </a:xfrm>
            <a:custGeom>
              <a:avLst/>
              <a:gdLst/>
              <a:ahLst/>
              <a:cxnLst/>
              <a:rect l="l" t="t" r="r" b="b"/>
              <a:pathLst>
                <a:path w="21600" h="21562">
                  <a:moveTo>
                    <a:pt x="21392" y="6841"/>
                  </a:moveTo>
                  <a:lnTo>
                    <a:pt x="21392" y="6841"/>
                  </a:lnTo>
                  <a:cubicBezTo>
                    <a:pt x="20929" y="6054"/>
                    <a:pt x="20444" y="5326"/>
                    <a:pt x="19946" y="4655"/>
                  </a:cubicBezTo>
                  <a:cubicBezTo>
                    <a:pt x="19403" y="3926"/>
                    <a:pt x="18813" y="3285"/>
                    <a:pt x="18189" y="2702"/>
                  </a:cubicBezTo>
                  <a:cubicBezTo>
                    <a:pt x="17171" y="1740"/>
                    <a:pt x="16096" y="1041"/>
                    <a:pt x="14997" y="603"/>
                  </a:cubicBezTo>
                  <a:cubicBezTo>
                    <a:pt x="14466" y="399"/>
                    <a:pt x="13922" y="224"/>
                    <a:pt x="13390" y="137"/>
                  </a:cubicBezTo>
                  <a:cubicBezTo>
                    <a:pt x="13182" y="108"/>
                    <a:pt x="12985" y="79"/>
                    <a:pt x="12789" y="49"/>
                  </a:cubicBezTo>
                  <a:cubicBezTo>
                    <a:pt x="12072" y="-38"/>
                    <a:pt x="11367" y="-9"/>
                    <a:pt x="10696" y="137"/>
                  </a:cubicBezTo>
                  <a:cubicBezTo>
                    <a:pt x="10349" y="195"/>
                    <a:pt x="10014" y="283"/>
                    <a:pt x="9678" y="428"/>
                  </a:cubicBezTo>
                  <a:cubicBezTo>
                    <a:pt x="9343" y="545"/>
                    <a:pt x="9008" y="691"/>
                    <a:pt x="8684" y="866"/>
                  </a:cubicBezTo>
                  <a:cubicBezTo>
                    <a:pt x="8025" y="1215"/>
                    <a:pt x="7377" y="1682"/>
                    <a:pt x="6753" y="2236"/>
                  </a:cubicBezTo>
                  <a:cubicBezTo>
                    <a:pt x="6499" y="2469"/>
                    <a:pt x="6244" y="2731"/>
                    <a:pt x="5955" y="3023"/>
                  </a:cubicBezTo>
                  <a:cubicBezTo>
                    <a:pt x="5585" y="3402"/>
                    <a:pt x="5238" y="3839"/>
                    <a:pt x="4914" y="4247"/>
                  </a:cubicBezTo>
                  <a:cubicBezTo>
                    <a:pt x="4729" y="4480"/>
                    <a:pt x="4521" y="4772"/>
                    <a:pt x="4290" y="5122"/>
                  </a:cubicBezTo>
                  <a:cubicBezTo>
                    <a:pt x="4036" y="5500"/>
                    <a:pt x="3804" y="5850"/>
                    <a:pt x="3596" y="6200"/>
                  </a:cubicBezTo>
                  <a:cubicBezTo>
                    <a:pt x="3018" y="7133"/>
                    <a:pt x="2463" y="8211"/>
                    <a:pt x="1919" y="9377"/>
                  </a:cubicBezTo>
                  <a:cubicBezTo>
                    <a:pt x="1260" y="10806"/>
                    <a:pt x="613" y="12438"/>
                    <a:pt x="0" y="14187"/>
                  </a:cubicBezTo>
                  <a:lnTo>
                    <a:pt x="324" y="14741"/>
                  </a:lnTo>
                  <a:lnTo>
                    <a:pt x="4221" y="21562"/>
                  </a:lnTo>
                  <a:cubicBezTo>
                    <a:pt x="4857" y="19842"/>
                    <a:pt x="5573" y="18326"/>
                    <a:pt x="6371" y="17102"/>
                  </a:cubicBezTo>
                  <a:cubicBezTo>
                    <a:pt x="7447" y="15441"/>
                    <a:pt x="8626" y="14245"/>
                    <a:pt x="9852" y="13575"/>
                  </a:cubicBezTo>
                  <a:cubicBezTo>
                    <a:pt x="10361" y="13283"/>
                    <a:pt x="10881" y="13108"/>
                    <a:pt x="11401" y="13021"/>
                  </a:cubicBezTo>
                  <a:cubicBezTo>
                    <a:pt x="11575" y="12992"/>
                    <a:pt x="11748" y="12963"/>
                    <a:pt x="11922" y="12963"/>
                  </a:cubicBezTo>
                  <a:cubicBezTo>
                    <a:pt x="12442" y="12934"/>
                    <a:pt x="12962" y="12992"/>
                    <a:pt x="13483" y="13138"/>
                  </a:cubicBezTo>
                  <a:cubicBezTo>
                    <a:pt x="13830" y="13225"/>
                    <a:pt x="14165" y="13371"/>
                    <a:pt x="14512" y="13546"/>
                  </a:cubicBezTo>
                  <a:cubicBezTo>
                    <a:pt x="14847" y="13721"/>
                    <a:pt x="15182" y="13925"/>
                    <a:pt x="15518" y="14187"/>
                  </a:cubicBezTo>
                  <a:cubicBezTo>
                    <a:pt x="15853" y="14449"/>
                    <a:pt x="16177" y="14741"/>
                    <a:pt x="16501" y="15062"/>
                  </a:cubicBezTo>
                  <a:cubicBezTo>
                    <a:pt x="17148" y="15732"/>
                    <a:pt x="17784" y="16548"/>
                    <a:pt x="18385" y="17510"/>
                  </a:cubicBezTo>
                  <a:lnTo>
                    <a:pt x="19866" y="12759"/>
                  </a:lnTo>
                  <a:lnTo>
                    <a:pt x="21600" y="7162"/>
                  </a:lnTo>
                  <a:cubicBezTo>
                    <a:pt x="21507" y="7046"/>
                    <a:pt x="21450" y="6929"/>
                    <a:pt x="21392" y="6841"/>
                  </a:cubicBezTo>
                  <a:close/>
                </a:path>
              </a:pathLst>
            </a:custGeom>
            <a:solidFill>
              <a:schemeClr val="accent4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5" name="Shape"/>
            <p:cNvSpPr/>
            <p:nvPr/>
          </p:nvSpPr>
          <p:spPr>
            <a:xfrm>
              <a:off x="17272000" y="27266900"/>
              <a:ext cx="1116591" cy="2298703"/>
            </a:xfrm>
            <a:custGeom>
              <a:avLst/>
              <a:gdLst/>
              <a:ahLst/>
              <a:cxnLst/>
              <a:rect l="l" t="t" r="r" b="b"/>
              <a:pathLst>
                <a:path w="20961" h="21600">
                  <a:moveTo>
                    <a:pt x="3195" y="5549"/>
                  </a:moveTo>
                  <a:cubicBezTo>
                    <a:pt x="3981" y="5955"/>
                    <a:pt x="4720" y="6396"/>
                    <a:pt x="5364" y="6850"/>
                  </a:cubicBezTo>
                  <a:cubicBezTo>
                    <a:pt x="5650" y="7053"/>
                    <a:pt x="5936" y="7268"/>
                    <a:pt x="6270" y="7530"/>
                  </a:cubicBezTo>
                  <a:cubicBezTo>
                    <a:pt x="7271" y="8306"/>
                    <a:pt x="8106" y="9117"/>
                    <a:pt x="8726" y="9929"/>
                  </a:cubicBezTo>
                  <a:cubicBezTo>
                    <a:pt x="9012" y="10287"/>
                    <a:pt x="9250" y="10645"/>
                    <a:pt x="9465" y="11015"/>
                  </a:cubicBezTo>
                  <a:cubicBezTo>
                    <a:pt x="9679" y="11385"/>
                    <a:pt x="9846" y="11755"/>
                    <a:pt x="10013" y="12125"/>
                  </a:cubicBezTo>
                  <a:cubicBezTo>
                    <a:pt x="10442" y="13246"/>
                    <a:pt x="10609" y="14416"/>
                    <a:pt x="10442" y="15609"/>
                  </a:cubicBezTo>
                  <a:cubicBezTo>
                    <a:pt x="10323" y="16648"/>
                    <a:pt x="9966" y="17686"/>
                    <a:pt x="9393" y="18676"/>
                  </a:cubicBezTo>
                  <a:lnTo>
                    <a:pt x="18548" y="21600"/>
                  </a:lnTo>
                  <a:cubicBezTo>
                    <a:pt x="20980" y="18282"/>
                    <a:pt x="21600" y="14595"/>
                    <a:pt x="20289" y="11158"/>
                  </a:cubicBezTo>
                  <a:lnTo>
                    <a:pt x="20265" y="11074"/>
                  </a:lnTo>
                  <a:cubicBezTo>
                    <a:pt x="20193" y="10884"/>
                    <a:pt x="20098" y="10681"/>
                    <a:pt x="20003" y="10490"/>
                  </a:cubicBezTo>
                  <a:lnTo>
                    <a:pt x="19979" y="10418"/>
                  </a:lnTo>
                  <a:cubicBezTo>
                    <a:pt x="19955" y="10370"/>
                    <a:pt x="19931" y="10335"/>
                    <a:pt x="19931" y="10287"/>
                  </a:cubicBezTo>
                  <a:cubicBezTo>
                    <a:pt x="19860" y="10120"/>
                    <a:pt x="19764" y="9941"/>
                    <a:pt x="19669" y="9774"/>
                  </a:cubicBezTo>
                  <a:lnTo>
                    <a:pt x="19645" y="9738"/>
                  </a:lnTo>
                  <a:cubicBezTo>
                    <a:pt x="19597" y="9666"/>
                    <a:pt x="19550" y="9583"/>
                    <a:pt x="19526" y="9511"/>
                  </a:cubicBezTo>
                  <a:cubicBezTo>
                    <a:pt x="19430" y="9356"/>
                    <a:pt x="19335" y="9201"/>
                    <a:pt x="19240" y="9046"/>
                  </a:cubicBezTo>
                  <a:cubicBezTo>
                    <a:pt x="19168" y="8938"/>
                    <a:pt x="19097" y="8843"/>
                    <a:pt x="19025" y="8735"/>
                  </a:cubicBezTo>
                  <a:cubicBezTo>
                    <a:pt x="18930" y="8592"/>
                    <a:pt x="18834" y="8449"/>
                    <a:pt x="18715" y="8306"/>
                  </a:cubicBezTo>
                  <a:cubicBezTo>
                    <a:pt x="18620" y="8187"/>
                    <a:pt x="18548" y="8079"/>
                    <a:pt x="18453" y="7960"/>
                  </a:cubicBezTo>
                  <a:cubicBezTo>
                    <a:pt x="18358" y="7829"/>
                    <a:pt x="18238" y="7697"/>
                    <a:pt x="18143" y="7566"/>
                  </a:cubicBezTo>
                  <a:cubicBezTo>
                    <a:pt x="18048" y="7435"/>
                    <a:pt x="17928" y="7315"/>
                    <a:pt x="17809" y="7196"/>
                  </a:cubicBezTo>
                  <a:lnTo>
                    <a:pt x="17785" y="7160"/>
                  </a:lnTo>
                  <a:cubicBezTo>
                    <a:pt x="17690" y="7053"/>
                    <a:pt x="17595" y="6933"/>
                    <a:pt x="17476" y="6826"/>
                  </a:cubicBezTo>
                  <a:cubicBezTo>
                    <a:pt x="17356" y="6695"/>
                    <a:pt x="17237" y="6575"/>
                    <a:pt x="17094" y="6444"/>
                  </a:cubicBezTo>
                  <a:lnTo>
                    <a:pt x="16975" y="6325"/>
                  </a:lnTo>
                  <a:cubicBezTo>
                    <a:pt x="16903" y="6253"/>
                    <a:pt x="16832" y="6170"/>
                    <a:pt x="16736" y="6098"/>
                  </a:cubicBezTo>
                  <a:cubicBezTo>
                    <a:pt x="16570" y="5943"/>
                    <a:pt x="16403" y="5788"/>
                    <a:pt x="16212" y="5633"/>
                  </a:cubicBezTo>
                  <a:lnTo>
                    <a:pt x="16093" y="5537"/>
                  </a:lnTo>
                  <a:cubicBezTo>
                    <a:pt x="16045" y="5490"/>
                    <a:pt x="15974" y="5430"/>
                    <a:pt x="15926" y="5382"/>
                  </a:cubicBezTo>
                  <a:cubicBezTo>
                    <a:pt x="15640" y="5131"/>
                    <a:pt x="15330" y="4893"/>
                    <a:pt x="15044" y="4666"/>
                  </a:cubicBezTo>
                  <a:cubicBezTo>
                    <a:pt x="12660" y="2793"/>
                    <a:pt x="9799" y="1229"/>
                    <a:pt x="6580" y="0"/>
                  </a:cubicBezTo>
                  <a:lnTo>
                    <a:pt x="0" y="4213"/>
                  </a:lnTo>
                  <a:cubicBezTo>
                    <a:pt x="1168" y="4583"/>
                    <a:pt x="2241" y="5048"/>
                    <a:pt x="3195" y="5549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  <p:sp>
          <p:nvSpPr>
            <p:cNvPr id="296" name="Shape"/>
            <p:cNvSpPr/>
            <p:nvPr/>
          </p:nvSpPr>
          <p:spPr>
            <a:xfrm>
              <a:off x="14820900" y="27571700"/>
              <a:ext cx="824231" cy="209168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19437" y="16866"/>
                  </a:moveTo>
                  <a:cubicBezTo>
                    <a:pt x="19237" y="16748"/>
                    <a:pt x="19004" y="16616"/>
                    <a:pt x="18804" y="16485"/>
                  </a:cubicBezTo>
                  <a:cubicBezTo>
                    <a:pt x="18538" y="16315"/>
                    <a:pt x="18305" y="16157"/>
                    <a:pt x="18072" y="15987"/>
                  </a:cubicBezTo>
                  <a:cubicBezTo>
                    <a:pt x="17373" y="15489"/>
                    <a:pt x="16774" y="14964"/>
                    <a:pt x="16275" y="14426"/>
                  </a:cubicBezTo>
                  <a:cubicBezTo>
                    <a:pt x="16109" y="14243"/>
                    <a:pt x="15975" y="14072"/>
                    <a:pt x="15809" y="13889"/>
                  </a:cubicBezTo>
                  <a:cubicBezTo>
                    <a:pt x="15243" y="13180"/>
                    <a:pt x="14877" y="12446"/>
                    <a:pt x="14711" y="11711"/>
                  </a:cubicBezTo>
                  <a:cubicBezTo>
                    <a:pt x="14611" y="11344"/>
                    <a:pt x="14578" y="10977"/>
                    <a:pt x="14578" y="10610"/>
                  </a:cubicBezTo>
                  <a:cubicBezTo>
                    <a:pt x="14578" y="10243"/>
                    <a:pt x="14611" y="9875"/>
                    <a:pt x="14711" y="9508"/>
                  </a:cubicBezTo>
                  <a:cubicBezTo>
                    <a:pt x="14744" y="9312"/>
                    <a:pt x="14811" y="9115"/>
                    <a:pt x="14910" y="8879"/>
                  </a:cubicBezTo>
                  <a:cubicBezTo>
                    <a:pt x="15043" y="8538"/>
                    <a:pt x="15210" y="8197"/>
                    <a:pt x="15410" y="7882"/>
                  </a:cubicBezTo>
                  <a:cubicBezTo>
                    <a:pt x="15975" y="6990"/>
                    <a:pt x="16774" y="6125"/>
                    <a:pt x="17839" y="5311"/>
                  </a:cubicBezTo>
                  <a:cubicBezTo>
                    <a:pt x="18272" y="4984"/>
                    <a:pt x="18738" y="4669"/>
                    <a:pt x="19237" y="4354"/>
                  </a:cubicBezTo>
                  <a:cubicBezTo>
                    <a:pt x="19803" y="4000"/>
                    <a:pt x="20435" y="3659"/>
                    <a:pt x="21167" y="3318"/>
                  </a:cubicBezTo>
                  <a:lnTo>
                    <a:pt x="9086" y="0"/>
                  </a:lnTo>
                  <a:cubicBezTo>
                    <a:pt x="8920" y="79"/>
                    <a:pt x="8753" y="170"/>
                    <a:pt x="8587" y="249"/>
                  </a:cubicBezTo>
                  <a:lnTo>
                    <a:pt x="8587" y="249"/>
                  </a:lnTo>
                  <a:cubicBezTo>
                    <a:pt x="8320" y="380"/>
                    <a:pt x="8054" y="525"/>
                    <a:pt x="7821" y="656"/>
                  </a:cubicBezTo>
                  <a:cubicBezTo>
                    <a:pt x="7322" y="944"/>
                    <a:pt x="6856" y="1193"/>
                    <a:pt x="6490" y="1429"/>
                  </a:cubicBezTo>
                  <a:cubicBezTo>
                    <a:pt x="5691" y="1928"/>
                    <a:pt x="4959" y="2439"/>
                    <a:pt x="4327" y="2964"/>
                  </a:cubicBezTo>
                  <a:cubicBezTo>
                    <a:pt x="4127" y="3134"/>
                    <a:pt x="3894" y="3318"/>
                    <a:pt x="3694" y="3489"/>
                  </a:cubicBezTo>
                  <a:cubicBezTo>
                    <a:pt x="3295" y="3843"/>
                    <a:pt x="2929" y="4210"/>
                    <a:pt x="2596" y="4577"/>
                  </a:cubicBezTo>
                  <a:cubicBezTo>
                    <a:pt x="1930" y="5311"/>
                    <a:pt x="1398" y="6072"/>
                    <a:pt x="998" y="6859"/>
                  </a:cubicBezTo>
                  <a:cubicBezTo>
                    <a:pt x="799" y="7252"/>
                    <a:pt x="632" y="7646"/>
                    <a:pt x="466" y="8052"/>
                  </a:cubicBezTo>
                  <a:cubicBezTo>
                    <a:pt x="366" y="8315"/>
                    <a:pt x="300" y="8577"/>
                    <a:pt x="233" y="8826"/>
                  </a:cubicBezTo>
                  <a:cubicBezTo>
                    <a:pt x="100" y="9338"/>
                    <a:pt x="33" y="9862"/>
                    <a:pt x="0" y="10361"/>
                  </a:cubicBezTo>
                  <a:cubicBezTo>
                    <a:pt x="0" y="10610"/>
                    <a:pt x="0" y="10872"/>
                    <a:pt x="0" y="11121"/>
                  </a:cubicBezTo>
                  <a:cubicBezTo>
                    <a:pt x="33" y="11882"/>
                    <a:pt x="233" y="12629"/>
                    <a:pt x="499" y="13364"/>
                  </a:cubicBezTo>
                  <a:cubicBezTo>
                    <a:pt x="899" y="14348"/>
                    <a:pt x="1531" y="15318"/>
                    <a:pt x="2363" y="16249"/>
                  </a:cubicBezTo>
                  <a:cubicBezTo>
                    <a:pt x="2796" y="16721"/>
                    <a:pt x="3262" y="17193"/>
                    <a:pt x="3794" y="17652"/>
                  </a:cubicBezTo>
                  <a:cubicBezTo>
                    <a:pt x="4060" y="17889"/>
                    <a:pt x="4360" y="18111"/>
                    <a:pt x="4659" y="18334"/>
                  </a:cubicBezTo>
                  <a:cubicBezTo>
                    <a:pt x="5259" y="18793"/>
                    <a:pt x="5924" y="19239"/>
                    <a:pt x="6623" y="19685"/>
                  </a:cubicBezTo>
                  <a:cubicBezTo>
                    <a:pt x="7022" y="19921"/>
                    <a:pt x="7422" y="20170"/>
                    <a:pt x="7821" y="20393"/>
                  </a:cubicBezTo>
                  <a:cubicBezTo>
                    <a:pt x="8354" y="20708"/>
                    <a:pt x="8986" y="21023"/>
                    <a:pt x="9718" y="21390"/>
                  </a:cubicBezTo>
                  <a:cubicBezTo>
                    <a:pt x="9851" y="21456"/>
                    <a:pt x="10018" y="21534"/>
                    <a:pt x="10151" y="21600"/>
                  </a:cubicBezTo>
                  <a:lnTo>
                    <a:pt x="21600" y="17941"/>
                  </a:lnTo>
                  <a:cubicBezTo>
                    <a:pt x="20835" y="17613"/>
                    <a:pt x="20102" y="17246"/>
                    <a:pt x="19437" y="16866"/>
                  </a:cubicBezTo>
                  <a:close/>
                </a:path>
              </a:pathLst>
            </a:custGeom>
            <a:solidFill>
              <a:srgbClr val="5598D2"/>
            </a:solidFill>
          </p:spPr>
          <p:txBody>
            <a:bodyPr lIns="38100" tIns="38100" rIns="38100" bIns="38100" anchor="ctr"/>
            <a:lstStyle/>
            <a:p>
              <a:endParaRPr/>
            </a:p>
          </p:txBody>
        </p:sp>
      </p:grpSp>
      <p:grpSp>
        <p:nvGrpSpPr>
          <p:cNvPr id="300" name="Группа 299"/>
          <p:cNvGrpSpPr/>
          <p:nvPr/>
        </p:nvGrpSpPr>
        <p:grpSpPr>
          <a:xfrm>
            <a:off x="8214493" y="4020347"/>
            <a:ext cx="235766" cy="489955"/>
            <a:chOff x="-292573" y="4030813"/>
            <a:chExt cx="235766" cy="489955"/>
          </a:xfrm>
        </p:grpSpPr>
        <p:sp>
          <p:nvSpPr>
            <p:cNvPr id="298" name="Freeform: Shape 154"/>
            <p:cNvSpPr/>
            <p:nvPr/>
          </p:nvSpPr>
          <p:spPr>
            <a:xfrm>
              <a:off x="-217066" y="4030813"/>
              <a:ext cx="85733" cy="83598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1800" b="0" i="0" u="none" strike="noStrike" kern="0" cap="none" spc="0" baseline="0" noProof="0">
                <a:ln>
                  <a:noFill/>
                </a:ln>
                <a:solidFill>
                  <a:prstClr val="black"/>
                </a:solidFill>
                <a:effectLst/>
              </a:endParaRPr>
            </a:p>
          </p:txBody>
        </p:sp>
        <p:sp>
          <p:nvSpPr>
            <p:cNvPr id="299" name="Freeform: Shape 155"/>
            <p:cNvSpPr/>
            <p:nvPr/>
          </p:nvSpPr>
          <p:spPr>
            <a:xfrm>
              <a:off x="-292573" y="4144577"/>
              <a:ext cx="235766" cy="376191"/>
            </a:xfrm>
            <a:custGeom>
              <a:avLst/>
              <a:gdLst/>
              <a:ahLst/>
              <a:cxnLst/>
              <a:rect l="l" t="t" r="r" b="b"/>
              <a:pathLst>
                <a:path w="209550" h="342900">
                  <a:moveTo>
                    <a:pt x="208598" y="148590"/>
                  </a:moveTo>
                  <a:lnTo>
                    <a:pt x="181927" y="35243"/>
                  </a:lnTo>
                  <a:cubicBezTo>
                    <a:pt x="180975" y="31433"/>
                    <a:pt x="179070" y="27622"/>
                    <a:pt x="176213" y="24765"/>
                  </a:cubicBezTo>
                  <a:cubicBezTo>
                    <a:pt x="164783" y="15240"/>
                    <a:pt x="151448" y="8572"/>
                    <a:pt x="136208" y="3810"/>
                  </a:cubicBezTo>
                  <a:cubicBezTo>
                    <a:pt x="125730" y="1905"/>
                    <a:pt x="115253" y="0"/>
                    <a:pt x="104775" y="0"/>
                  </a:cubicBezTo>
                  <a:cubicBezTo>
                    <a:pt x="94298" y="0"/>
                    <a:pt x="83820" y="1905"/>
                    <a:pt x="73343" y="4763"/>
                  </a:cubicBezTo>
                  <a:cubicBezTo>
                    <a:pt x="58103" y="8572"/>
                    <a:pt x="44768" y="16192"/>
                    <a:pt x="33338" y="25717"/>
                  </a:cubicBezTo>
                  <a:cubicBezTo>
                    <a:pt x="30480" y="28575"/>
                    <a:pt x="28575" y="32385"/>
                    <a:pt x="27622" y="36195"/>
                  </a:cubicBezTo>
                  <a:lnTo>
                    <a:pt x="953" y="149543"/>
                  </a:lnTo>
                  <a:cubicBezTo>
                    <a:pt x="953" y="150495"/>
                    <a:pt x="0" y="152400"/>
                    <a:pt x="0" y="154305"/>
                  </a:cubicBezTo>
                  <a:cubicBezTo>
                    <a:pt x="0" y="164783"/>
                    <a:pt x="8572" y="173355"/>
                    <a:pt x="19050" y="173355"/>
                  </a:cubicBezTo>
                  <a:cubicBezTo>
                    <a:pt x="27622" y="173355"/>
                    <a:pt x="35243" y="166688"/>
                    <a:pt x="37147" y="159068"/>
                  </a:cubicBezTo>
                  <a:lnTo>
                    <a:pt x="57150" y="76200"/>
                  </a:lnTo>
                  <a:lnTo>
                    <a:pt x="57150" y="342900"/>
                  </a:lnTo>
                  <a:lnTo>
                    <a:pt x="95250" y="342900"/>
                  </a:lnTo>
                  <a:lnTo>
                    <a:pt x="95250" y="171450"/>
                  </a:lnTo>
                  <a:lnTo>
                    <a:pt x="114300" y="171450"/>
                  </a:lnTo>
                  <a:lnTo>
                    <a:pt x="114300" y="342900"/>
                  </a:lnTo>
                  <a:lnTo>
                    <a:pt x="152400" y="342900"/>
                  </a:lnTo>
                  <a:lnTo>
                    <a:pt x="152400" y="75248"/>
                  </a:lnTo>
                  <a:lnTo>
                    <a:pt x="172403" y="158115"/>
                  </a:lnTo>
                  <a:cubicBezTo>
                    <a:pt x="174308" y="165735"/>
                    <a:pt x="181927" y="172403"/>
                    <a:pt x="190500" y="172403"/>
                  </a:cubicBezTo>
                  <a:cubicBezTo>
                    <a:pt x="200977" y="172403"/>
                    <a:pt x="209550" y="163830"/>
                    <a:pt x="209550" y="153353"/>
                  </a:cubicBezTo>
                  <a:cubicBezTo>
                    <a:pt x="209550" y="151448"/>
                    <a:pt x="208598" y="149543"/>
                    <a:pt x="208598" y="148590"/>
                  </a:cubicBez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Tx/>
                <a:buNone/>
              </a:pPr>
              <a:endParaRPr kumimoji="0" lang="en-US" sz="1800" b="0" i="0" u="none" strike="noStrike" kern="0" cap="none" spc="0" baseline="0" noProof="0">
                <a:ln>
                  <a:noFill/>
                </a:ln>
                <a:solidFill>
                  <a:prstClr val="black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3646"/>
          <a:stretch/>
        </p:blipFill>
        <p:spPr>
          <a:xfrm>
            <a:off x="6096000" y="3001227"/>
            <a:ext cx="4919938" cy="3262196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4434362" y="474872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ЦЕЛИ И ЗАДАЧИ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-207376" y="1789466"/>
            <a:ext cx="6979651" cy="1308982"/>
          </a:xfrm>
          <a:prstGeom prst="round2SameRect">
            <a:avLst/>
          </a:prstGeom>
          <a:solidFill>
            <a:srgbClr val="FF9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1843793"/>
            <a:ext cx="6877050" cy="1193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ea typeface="Times New Roman" pitchFamily="18" charset="0"/>
              </a:rPr>
              <a:t>Создание в Белгородской области социальной службы «Микрореабилитационный центр» для детей-инвалидов</a:t>
            </a:r>
            <a:endParaRPr>
              <a:effectLst/>
            </a:endParaRPr>
          </a:p>
          <a:p>
            <a:r>
              <a:rPr lang="ru-RU" dirty="0" smtClean="0">
                <a:solidFill>
                  <a:schemeClr val="bg1"/>
                </a:solidFill>
                <a:effectLst/>
                <a:ea typeface="Times New Roman" pitchFamily="18" charset="0"/>
              </a:rPr>
              <a:t>с заболеваниями центральной нервной системы и опорно-двигательного аппарата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25" y="3341336"/>
            <a:ext cx="4505325" cy="314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Задача 1.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itchFamily="18" charset="0"/>
              </a:rPr>
              <a:t> Создание условий, обеспечивающих управлением проектом, организацию и открытие социальной службы «Микрореабилитационный центр»</a:t>
            </a:r>
            <a:endParaRPr>
              <a:effectLst/>
            </a:endParaRPr>
          </a:p>
          <a:p>
            <a:pPr algn="r">
              <a:lnSpc>
                <a:spcPts val="1800"/>
              </a:lnSpc>
              <a:spcAft>
                <a:spcPts val="0"/>
              </a:spcAft>
            </a:pPr>
            <a:endParaRPr lang="ru-RU" sz="2000" dirty="0" smtClean="0">
              <a:effectLst/>
              <a:ea typeface="Times New Roman" pitchFamily="18" charset="0"/>
            </a:endParaRPr>
          </a:p>
          <a:p>
            <a:pPr algn="r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Задача 2.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itchFamily="18" charset="0"/>
              </a:rPr>
              <a:t> Реализация программы работы микрореабилитационного центра с оказанием помощи</a:t>
            </a:r>
            <a:endParaRPr>
              <a:effectLst/>
            </a:endParaRPr>
          </a:p>
          <a:p>
            <a:pPr algn="r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ea typeface="Times New Roman" pitchFamily="18" charset="0"/>
              </a:rPr>
              <a:t> целевым группам</a:t>
            </a:r>
            <a:endParaRPr>
              <a:effectLst/>
            </a:endParaRPr>
          </a:p>
          <a:p>
            <a:pPr algn="r">
              <a:lnSpc>
                <a:spcPts val="1800"/>
              </a:lnSpc>
              <a:spcAft>
                <a:spcPts val="0"/>
              </a:spcAft>
            </a:pPr>
            <a:endParaRPr lang="ru-RU" sz="2000" dirty="0" smtClean="0">
              <a:effectLst/>
              <a:ea typeface="Times New Roman" pitchFamily="18" charset="0"/>
            </a:endParaRPr>
          </a:p>
          <a:p>
            <a:pPr algn="r">
              <a:lnSpc>
                <a:spcPts val="18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</a:rPr>
              <a:t>Задача 3.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itchFamily="18" charset="0"/>
              </a:rPr>
              <a:t>Распространение опыта реализации проекта</a:t>
            </a:r>
            <a:endParaRPr lang="ru-RU" sz="2000" dirty="0">
              <a:effectLst/>
              <a:ea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7675" y="5610225"/>
            <a:ext cx="314325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/>
          <p:nvPr/>
        </p:nvSpPr>
        <p:spPr>
          <a:xfrm>
            <a:off x="8698569" y="3152775"/>
            <a:ext cx="2176807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3" name="TextBox 12"/>
          <p:cNvSpPr/>
          <p:nvPr/>
        </p:nvSpPr>
        <p:spPr>
          <a:xfrm>
            <a:off x="8698569" y="4015254"/>
            <a:ext cx="2176807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2021-2022</a:t>
            </a:r>
            <a:endParaRPr lang="ru-RU" dirty="0"/>
          </a:p>
        </p:txBody>
      </p:sp>
      <p:sp>
        <p:nvSpPr>
          <p:cNvPr id="14" name="TextBox 13"/>
          <p:cNvSpPr/>
          <p:nvPr/>
        </p:nvSpPr>
        <p:spPr>
          <a:xfrm>
            <a:off x="8698569" y="4907517"/>
            <a:ext cx="2176807" cy="37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1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19225" y="2144204"/>
            <a:ext cx="4571429" cy="4571429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4196237" y="510566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СОИСПОЛНИТЕЛИ ПРОЕКТА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95626" y="1838468"/>
          <a:ext cx="7868068" cy="49381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38893"/>
                <a:gridCol w="1724025"/>
                <a:gridCol w="1143000"/>
                <a:gridCol w="1962150"/>
              </a:tblGrid>
              <a:tr h="23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Организация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Директор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Официальный сайт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</a:tr>
              <a:tr h="112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МБУ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«Многопрофильный центр социальной помощи семье и детям «Семья» Алексеевского городского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округа</a:t>
                      </a:r>
                      <a:endParaRPr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Бабенко Любовь Владимировна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aleksrcdn.ru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vozrozhdeniesov@yandex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ru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5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МБУ «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Центр социальной помощи семье и детям «Семья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Чернянского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района </a:t>
                      </a:r>
                      <a:endParaRPr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Безбородова Елена Викторовна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centrchern.ru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chernyanka@mail.ru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66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МБУ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«Комплексный центр социального обслуживания населения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Корочанского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Агеева Любовь Николаевна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Ольга Ивановна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kckorocha.ru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sobeskor@mail.ru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8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МБУ «Комплексный центр социального обслуживания населения города Белгорода»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Севостьянова Ирина Александровна 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Островская Елена Владимировна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Санина Ольга Николаевна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socialbel.ru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belkids@mail.ru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itchFamily="18" charset="0"/>
                      </a:endParaRPr>
                    </a:p>
                  </a:txBody>
                  <a:tcPr marL="51802" marR="518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Овал 8"/>
          <p:cNvSpPr/>
          <p:nvPr/>
        </p:nvSpPr>
        <p:spPr>
          <a:xfrm>
            <a:off x="2076450" y="2316163"/>
            <a:ext cx="466726" cy="504825"/>
          </a:xfrm>
          <a:prstGeom prst="ellipse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076450" y="3429509"/>
            <a:ext cx="466726" cy="504825"/>
          </a:xfrm>
          <a:prstGeom prst="ellipse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2076450" y="4581272"/>
            <a:ext cx="466726" cy="504825"/>
          </a:xfrm>
          <a:prstGeom prst="ellipse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2076450" y="5774816"/>
            <a:ext cx="466726" cy="504825"/>
          </a:xfrm>
          <a:prstGeom prst="ellipse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b="24792"/>
          <a:stretch/>
        </p:blipFill>
        <p:spPr>
          <a:xfrm>
            <a:off x="0" y="1"/>
            <a:ext cx="12192000" cy="687705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 rot="16200000">
            <a:off x="5022054" y="847723"/>
            <a:ext cx="1419226" cy="2371725"/>
          </a:xfrm>
          <a:prstGeom prst="homePlate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31" name="Группа 30"/>
          <p:cNvGrpSpPr/>
          <p:nvPr/>
        </p:nvGrpSpPr>
        <p:grpSpPr>
          <a:xfrm>
            <a:off x="1724031" y="3031066"/>
            <a:ext cx="9105893" cy="592361"/>
            <a:chOff x="1562107" y="3066368"/>
            <a:chExt cx="9105893" cy="59236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562107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324107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086107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71919" y="3067510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633919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426875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219831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010406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800981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572504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344027" y="307090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115550" y="3066368"/>
              <a:ext cx="552450" cy="5878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926423" y="4453477"/>
            <a:ext cx="7877201" cy="1676400"/>
            <a:chOff x="2047875" y="4124325"/>
            <a:chExt cx="7877201" cy="1676400"/>
          </a:xfrm>
        </p:grpSpPr>
        <p:sp>
          <p:nvSpPr>
            <p:cNvPr id="32" name="Рамка 31"/>
            <p:cNvSpPr/>
            <p:nvPr/>
          </p:nvSpPr>
          <p:spPr>
            <a:xfrm>
              <a:off x="2047875" y="4124325"/>
              <a:ext cx="1724025" cy="1676400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мка 32"/>
            <p:cNvSpPr/>
            <p:nvPr/>
          </p:nvSpPr>
          <p:spPr>
            <a:xfrm>
              <a:off x="4095750" y="4124325"/>
              <a:ext cx="1724025" cy="1676400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Рамка 33"/>
            <p:cNvSpPr/>
            <p:nvPr/>
          </p:nvSpPr>
          <p:spPr>
            <a:xfrm>
              <a:off x="6167457" y="4124325"/>
              <a:ext cx="1724025" cy="1676400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мка 34"/>
            <p:cNvSpPr/>
            <p:nvPr/>
          </p:nvSpPr>
          <p:spPr>
            <a:xfrm>
              <a:off x="8201051" y="4124325"/>
              <a:ext cx="1724025" cy="1676400"/>
            </a:xfrm>
            <a:prstGeom prst="fram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/>
          <p:nvPr/>
        </p:nvSpPr>
        <p:spPr>
          <a:xfrm>
            <a:off x="3917398" y="509912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ОРГАНИЗАЦИОННАЯ ФОРМА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/>
          <p:nvPr/>
        </p:nvSpPr>
        <p:spPr>
          <a:xfrm>
            <a:off x="6988972" y="1699561"/>
            <a:ext cx="11582400" cy="114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1</a:t>
            </a:r>
            <a:r>
              <a:rPr lang="ru-RU" sz="1600" dirty="0" smtClean="0">
                <a:solidFill>
                  <a:srgbClr val="0070C0"/>
                </a:solidFill>
              </a:rPr>
              <a:t> Выездной МРЦ на </a:t>
            </a:r>
            <a:r>
              <a:rPr lang="ru-RU" sz="1600" dirty="0">
                <a:solidFill>
                  <a:srgbClr val="0070C0"/>
                </a:solidFill>
              </a:rPr>
              <a:t>базе ОГБУ «</a:t>
            </a:r>
            <a:r>
              <a:rPr lang="ru-RU" sz="1600" dirty="0" smtClean="0">
                <a:solidFill>
                  <a:srgbClr val="0070C0"/>
                </a:solidFill>
              </a:rPr>
              <a:t>Реабилитационный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центр для </a:t>
            </a:r>
            <a:r>
              <a:rPr lang="ru-RU" sz="1600" dirty="0">
                <a:solidFill>
                  <a:srgbClr val="0070C0"/>
                </a:solidFill>
              </a:rPr>
              <a:t>детей и подростков с </a:t>
            </a:r>
            <a:r>
              <a:rPr lang="ru-RU" sz="1600" dirty="0" smtClean="0">
                <a:solidFill>
                  <a:srgbClr val="0070C0"/>
                </a:solidFill>
              </a:rPr>
              <a:t>ограниченными</a:t>
            </a:r>
          </a:p>
          <a:p>
            <a:r>
              <a:rPr lang="ru-RU" sz="1600" dirty="0" smtClean="0">
                <a:solidFill>
                  <a:srgbClr val="0070C0"/>
                </a:solidFill>
              </a:rPr>
              <a:t>возможностями </a:t>
            </a:r>
            <a:r>
              <a:rPr lang="ru-RU" sz="1600" dirty="0">
                <a:solidFill>
                  <a:srgbClr val="0070C0"/>
                </a:solidFill>
              </a:rPr>
              <a:t>имени В.З. Гетманского»</a:t>
            </a:r>
          </a:p>
        </p:txBody>
      </p:sp>
      <p:pic>
        <p:nvPicPr>
          <p:cNvPr id="46" name="Picture 2" descr="C:\Documents and Settings\класс-1\Рабочий стол\Окно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040" y="1634325"/>
            <a:ext cx="1501427" cy="103079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/>
          <p:nvPr/>
        </p:nvSpPr>
        <p:spPr>
          <a:xfrm>
            <a:off x="-616735" y="3399515"/>
            <a:ext cx="12144380" cy="89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Домашних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микрореабилитационных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центров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 семьях в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трех районах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Белгородской области: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Алексеевском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Корочанском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Чернянском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в г. Белгороде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/>
          <p:nvPr/>
        </p:nvSpPr>
        <p:spPr>
          <a:xfrm>
            <a:off x="-373867" y="5936743"/>
            <a:ext cx="12144380" cy="89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Территориальных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кабинета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реабилитации в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трех районах Белгородской области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и г.  Белгороде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при учреждениях социальной защиты населения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4342" r="17704"/>
          <a:stretch/>
        </p:blipFill>
        <p:spPr>
          <a:xfrm>
            <a:off x="4279401" y="4714790"/>
            <a:ext cx="1068892" cy="1141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76481" y="4753955"/>
            <a:ext cx="1033160" cy="1033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0458" t="7751" r="62019" b="26601"/>
          <a:stretch/>
        </p:blipFill>
        <p:spPr>
          <a:xfrm>
            <a:off x="6315058" y="4770406"/>
            <a:ext cx="1192847" cy="1022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386766" y="4701275"/>
            <a:ext cx="1107042" cy="110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b="24792"/>
          <a:stretch/>
        </p:blipFill>
        <p:spPr>
          <a:xfrm>
            <a:off x="-286433" y="0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2051223" y="332288"/>
            <a:ext cx="6285470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ДОМАШНИЙ МИКРОРЕАБИЛИТАЦИОННЫЙ ЦЕНТР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0800000">
            <a:off x="8842494" y="1754196"/>
            <a:ext cx="11716589" cy="49740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9058" y="2217658"/>
            <a:ext cx="827260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проведение диагностического обследования</a:t>
            </a:r>
            <a:r>
              <a:rPr lang="ru-RU" sz="1900" dirty="0"/>
              <a:t> ребенка, психоэмоционального состояния родителей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подбор необходимого  оборудования </a:t>
            </a:r>
            <a:r>
              <a:rPr lang="ru-RU" sz="1900" dirty="0"/>
              <a:t>для организации деятельности ДМРЦ для каждого ребенка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консультирование родителей</a:t>
            </a:r>
            <a:r>
              <a:rPr lang="ru-RU" sz="1900" dirty="0"/>
              <a:t> по использованию реабилитационного и развивающего оборудования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проведение психолого-педагогических обучающих мероприятий</a:t>
            </a:r>
            <a:r>
              <a:rPr lang="ru-RU" sz="1900" dirty="0"/>
              <a:t> для родителей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включение родителей в процесс реабилитации</a:t>
            </a:r>
            <a:r>
              <a:rPr lang="ru-RU" sz="1900" dirty="0"/>
              <a:t> ребёнка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оказание социально-психологической помощи</a:t>
            </a:r>
            <a:r>
              <a:rPr lang="ru-RU" sz="1900" dirty="0"/>
              <a:t> родителям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900" b="1" dirty="0"/>
              <a:t>подключение семей к социальным и реабилитационным ресурсам города/области</a:t>
            </a:r>
            <a:r>
              <a:rPr lang="ru-RU" sz="1900" dirty="0"/>
              <a:t> через консультирование, предоставление информации, организацию встреч со специалистами</a:t>
            </a:r>
            <a:r>
              <a:rPr lang="ru-RU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9736610" y="2766022"/>
            <a:ext cx="1150635" cy="37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НА ДОМУ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3479" y="5235232"/>
            <a:ext cx="2330916" cy="644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/>
              <a:t>В ДИСТАНЦИОННОМ </a:t>
            </a:r>
          </a:p>
          <a:p>
            <a:pPr algn="ctr"/>
            <a:r>
              <a:rPr lang="ru-RU" b="1"/>
              <a:t>ФОРМАТЕ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b="24792"/>
          <a:stretch/>
        </p:blipFill>
        <p:spPr>
          <a:xfrm>
            <a:off x="22822" y="11412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1594665" y="498969"/>
            <a:ext cx="6918947" cy="95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ВЫЕЗДНОЙ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МИКРОРЕАБИЛИТАЦИОННЫЙ ЦЕНТР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4764" y="1802669"/>
            <a:ext cx="8332059" cy="528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проведение комплексной диагностики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детей с инвалидностью и детей с ОВЗ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составление заключений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по результатам диагностики и индивидуального реабилитационного маршрута</a:t>
            </a:r>
          </a:p>
          <a:p>
            <a:pPr marL="0" indent="0">
              <a:buFont typeface="Arial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подбор необходимого реабилитационного оборудования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для организации деятельности ВМРЦ  для каждого ребенка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оказание консультативной помощи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по использованию оборудования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разработка индивидуальных рекомендаций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для семей и специалистов с целью проведения реабилитационных мероприятий по месту жительства ребенка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itchFamily="34" charset="0"/>
              </a:rPr>
              <a:t>внедрение в практику работы новых форм и  технологий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 социального обслуживания населения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  <a:latin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491375" y="2689246"/>
            <a:ext cx="2832400" cy="37749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09053" y="2357493"/>
            <a:ext cx="2395747" cy="31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b="24792"/>
          <a:stretch/>
        </p:blipFill>
        <p:spPr>
          <a:xfrm>
            <a:off x="0" y="-20641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11" name="Shape"/>
          <p:cNvSpPr/>
          <p:nvPr/>
        </p:nvSpPr>
        <p:spPr>
          <a:xfrm>
            <a:off x="9315779" y="2830553"/>
            <a:ext cx="2683398" cy="4027447"/>
          </a:xfrm>
          <a:custGeom>
            <a:avLst/>
            <a:gdLst/>
            <a:ahLst/>
            <a:cxnLst/>
            <a:rect l="l" t="t" r="r" b="b"/>
            <a:pathLst>
              <a:path w="21006" h="21600">
                <a:moveTo>
                  <a:pt x="15281" y="6478"/>
                </a:moveTo>
                <a:cubicBezTo>
                  <a:pt x="15029" y="7178"/>
                  <a:pt x="14485" y="7681"/>
                  <a:pt x="13825" y="7769"/>
                </a:cubicBezTo>
                <a:cubicBezTo>
                  <a:pt x="10390" y="8316"/>
                  <a:pt x="7557" y="11008"/>
                  <a:pt x="6431" y="14619"/>
                </a:cubicBezTo>
                <a:cubicBezTo>
                  <a:pt x="6160" y="15472"/>
                  <a:pt x="5422" y="15998"/>
                  <a:pt x="4627" y="15998"/>
                </a:cubicBezTo>
                <a:cubicBezTo>
                  <a:pt x="4627" y="15998"/>
                  <a:pt x="4607" y="15998"/>
                  <a:pt x="4607" y="15998"/>
                </a:cubicBezTo>
                <a:cubicBezTo>
                  <a:pt x="2957" y="15998"/>
                  <a:pt x="1483" y="16807"/>
                  <a:pt x="473" y="18077"/>
                </a:cubicBezTo>
                <a:cubicBezTo>
                  <a:pt x="-594" y="19433"/>
                  <a:pt x="260" y="21600"/>
                  <a:pt x="1890" y="21600"/>
                </a:cubicBezTo>
                <a:lnTo>
                  <a:pt x="6451" y="21600"/>
                </a:lnTo>
                <a:lnTo>
                  <a:pt x="10119" y="21600"/>
                </a:lnTo>
                <a:lnTo>
                  <a:pt x="19628" y="21600"/>
                </a:lnTo>
                <a:lnTo>
                  <a:pt x="21006" y="21600"/>
                </a:lnTo>
                <a:lnTo>
                  <a:pt x="21006" y="0"/>
                </a:lnTo>
                <a:cubicBezTo>
                  <a:pt x="18425" y="1247"/>
                  <a:pt x="16368" y="3567"/>
                  <a:pt x="15281" y="6478"/>
                </a:cubicBezTo>
                <a:close/>
              </a:path>
            </a:pathLst>
          </a:custGeom>
          <a:solidFill>
            <a:srgbClr val="FF9FCA"/>
          </a:solidFill>
        </p:spPr>
        <p:txBody>
          <a:bodyPr lIns="28575" tIns="28575" rIns="28575" bIns="28575" anchor="ctr"/>
          <a:lstStyle/>
          <a:p>
            <a:endParaRPr sz="2800"/>
          </a:p>
        </p:txBody>
      </p:sp>
      <p:sp>
        <p:nvSpPr>
          <p:cNvPr id="12" name="Shape"/>
          <p:cNvSpPr/>
          <p:nvPr/>
        </p:nvSpPr>
        <p:spPr>
          <a:xfrm>
            <a:off x="8494667" y="4412351"/>
            <a:ext cx="1449074" cy="263664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8444" y="5144"/>
                </a:moveTo>
                <a:cubicBezTo>
                  <a:pt x="8005" y="5609"/>
                  <a:pt x="7247" y="5842"/>
                  <a:pt x="6528" y="5733"/>
                </a:cubicBezTo>
                <a:cubicBezTo>
                  <a:pt x="5829" y="5625"/>
                  <a:pt x="5091" y="5563"/>
                  <a:pt x="4352" y="5563"/>
                </a:cubicBezTo>
                <a:cubicBezTo>
                  <a:pt x="2815" y="5563"/>
                  <a:pt x="1338" y="5811"/>
                  <a:pt x="0" y="6244"/>
                </a:cubicBezTo>
                <a:lnTo>
                  <a:pt x="0" y="21538"/>
                </a:lnTo>
                <a:lnTo>
                  <a:pt x="2915" y="21538"/>
                </a:lnTo>
                <a:lnTo>
                  <a:pt x="9882" y="21538"/>
                </a:lnTo>
                <a:cubicBezTo>
                  <a:pt x="9902" y="21554"/>
                  <a:pt x="9942" y="21585"/>
                  <a:pt x="9962" y="21600"/>
                </a:cubicBezTo>
                <a:cubicBezTo>
                  <a:pt x="10021" y="21584"/>
                  <a:pt x="10061" y="21554"/>
                  <a:pt x="10121" y="21538"/>
                </a:cubicBezTo>
                <a:lnTo>
                  <a:pt x="21600" y="21538"/>
                </a:lnTo>
                <a:lnTo>
                  <a:pt x="21600" y="0"/>
                </a:lnTo>
                <a:cubicBezTo>
                  <a:pt x="16210" y="16"/>
                  <a:pt x="11439" y="2030"/>
                  <a:pt x="8444" y="5144"/>
                </a:cubicBezTo>
                <a:close/>
              </a:path>
            </a:pathLst>
          </a:custGeom>
          <a:solidFill>
            <a:srgbClr val="FFE500"/>
          </a:solidFill>
        </p:spPr>
        <p:txBody>
          <a:bodyPr lIns="28575" tIns="28575" rIns="28575" bIns="28575" anchor="ctr"/>
          <a:lstStyle/>
          <a:p>
            <a:endParaRPr sz="2800"/>
          </a:p>
        </p:txBody>
      </p:sp>
      <p:sp>
        <p:nvSpPr>
          <p:cNvPr id="13" name="Shape"/>
          <p:cNvSpPr/>
          <p:nvPr/>
        </p:nvSpPr>
        <p:spPr>
          <a:xfrm flipH="1">
            <a:off x="11611286" y="5195897"/>
            <a:ext cx="3034908" cy="1517540"/>
          </a:xfrm>
          <a:custGeom>
            <a:avLst/>
            <a:gdLst/>
            <a:ahLst/>
            <a:cxnLst/>
            <a:rect l="l" t="t" r="r" b="b"/>
            <a:pathLst>
              <a:path w="21006" h="21600">
                <a:moveTo>
                  <a:pt x="15281" y="6478"/>
                </a:moveTo>
                <a:cubicBezTo>
                  <a:pt x="15029" y="7178"/>
                  <a:pt x="14485" y="7681"/>
                  <a:pt x="13825" y="7769"/>
                </a:cubicBezTo>
                <a:cubicBezTo>
                  <a:pt x="10390" y="8316"/>
                  <a:pt x="7557" y="11008"/>
                  <a:pt x="6431" y="14619"/>
                </a:cubicBezTo>
                <a:cubicBezTo>
                  <a:pt x="6160" y="15472"/>
                  <a:pt x="5422" y="15998"/>
                  <a:pt x="4627" y="15998"/>
                </a:cubicBezTo>
                <a:cubicBezTo>
                  <a:pt x="4627" y="15998"/>
                  <a:pt x="4607" y="15998"/>
                  <a:pt x="4607" y="15998"/>
                </a:cubicBezTo>
                <a:cubicBezTo>
                  <a:pt x="2957" y="15998"/>
                  <a:pt x="1483" y="16807"/>
                  <a:pt x="473" y="18077"/>
                </a:cubicBezTo>
                <a:cubicBezTo>
                  <a:pt x="-594" y="19433"/>
                  <a:pt x="260" y="21600"/>
                  <a:pt x="1890" y="21600"/>
                </a:cubicBezTo>
                <a:lnTo>
                  <a:pt x="6451" y="21600"/>
                </a:lnTo>
                <a:lnTo>
                  <a:pt x="10119" y="21600"/>
                </a:lnTo>
                <a:lnTo>
                  <a:pt x="19628" y="21600"/>
                </a:lnTo>
                <a:lnTo>
                  <a:pt x="21006" y="21600"/>
                </a:lnTo>
                <a:lnTo>
                  <a:pt x="21006" y="0"/>
                </a:lnTo>
                <a:cubicBezTo>
                  <a:pt x="18425" y="1247"/>
                  <a:pt x="16368" y="3567"/>
                  <a:pt x="15281" y="6478"/>
                </a:cubicBezTo>
                <a:close/>
              </a:path>
            </a:pathLst>
          </a:custGeom>
          <a:solidFill>
            <a:srgbClr val="0074C0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 sz="2800">
              <a:solidFill>
                <a:srgbClr val="5598D2"/>
              </a:solidFill>
            </a:endParaRPr>
          </a:p>
        </p:txBody>
      </p:sp>
      <p:sp>
        <p:nvSpPr>
          <p:cNvPr id="14" name="Shape"/>
          <p:cNvSpPr/>
          <p:nvPr/>
        </p:nvSpPr>
        <p:spPr>
          <a:xfrm flipH="1">
            <a:off x="10044882" y="3128357"/>
            <a:ext cx="1448146" cy="358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8444" y="5144"/>
                </a:moveTo>
                <a:cubicBezTo>
                  <a:pt x="8005" y="5609"/>
                  <a:pt x="7247" y="5842"/>
                  <a:pt x="6528" y="5733"/>
                </a:cubicBezTo>
                <a:cubicBezTo>
                  <a:pt x="5829" y="5625"/>
                  <a:pt x="5091" y="5563"/>
                  <a:pt x="4352" y="5563"/>
                </a:cubicBezTo>
                <a:cubicBezTo>
                  <a:pt x="2815" y="5563"/>
                  <a:pt x="1338" y="5811"/>
                  <a:pt x="0" y="6244"/>
                </a:cubicBezTo>
                <a:lnTo>
                  <a:pt x="0" y="21538"/>
                </a:lnTo>
                <a:lnTo>
                  <a:pt x="2915" y="21538"/>
                </a:lnTo>
                <a:lnTo>
                  <a:pt x="9882" y="21538"/>
                </a:lnTo>
                <a:cubicBezTo>
                  <a:pt x="9902" y="21554"/>
                  <a:pt x="9942" y="21585"/>
                  <a:pt x="9962" y="21600"/>
                </a:cubicBezTo>
                <a:cubicBezTo>
                  <a:pt x="10021" y="21584"/>
                  <a:pt x="10061" y="21554"/>
                  <a:pt x="10121" y="21538"/>
                </a:cubicBezTo>
                <a:lnTo>
                  <a:pt x="21600" y="21538"/>
                </a:lnTo>
                <a:lnTo>
                  <a:pt x="21600" y="0"/>
                </a:lnTo>
                <a:cubicBezTo>
                  <a:pt x="16210" y="16"/>
                  <a:pt x="11439" y="2030"/>
                  <a:pt x="8444" y="5144"/>
                </a:cubicBezTo>
                <a:close/>
              </a:path>
            </a:pathLst>
          </a:custGeom>
          <a:solidFill>
            <a:srgbClr val="5598D2"/>
          </a:solidFill>
        </p:spPr>
        <p:txBody>
          <a:bodyPr lIns="28575" tIns="28575" rIns="28575" bIns="28575" anchor="ctr"/>
          <a:lstStyle/>
          <a:p>
            <a:endParaRPr sz="2800">
              <a:solidFill>
                <a:srgbClr val="FF9FCA"/>
              </a:solidFill>
            </a:endParaRPr>
          </a:p>
        </p:txBody>
      </p:sp>
      <p:sp>
        <p:nvSpPr>
          <p:cNvPr id="36" name="TextBox 35"/>
          <p:cNvSpPr/>
          <p:nvPr/>
        </p:nvSpPr>
        <p:spPr>
          <a:xfrm>
            <a:off x="467468" y="1789898"/>
            <a:ext cx="10572443" cy="477053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разработка индивидуальных рекомендаций для семей и специалистов с целью проведения реабилитационных мероприятий по месту жительства ребенка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оказание консультативной помощи семьям, воспитывающим детей-инвалидов и детей с ОВЗ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внедрение в практику работы новых форм и технологий реабилитации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заключение договора с родителями (законными представителями)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выявление потребности в видах услуг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ознакомление семей с возможностью использования</a:t>
            </a:r>
          </a:p>
          <a:p>
            <a:r>
              <a:rPr lang="ru-RU" sz="1900" dirty="0"/>
              <a:t>      оборудования «Пункта проката»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dirty="0"/>
              <a:t>информирование семьи о перечне необходимых</a:t>
            </a:r>
          </a:p>
          <a:p>
            <a:r>
              <a:rPr lang="ru-RU" sz="1900" dirty="0"/>
              <a:t>      документов для оказания услуг в рамках кабинета</a:t>
            </a:r>
          </a:p>
        </p:txBody>
      </p:sp>
      <p:sp>
        <p:nvSpPr>
          <p:cNvPr id="40" name="TextBox 39"/>
          <p:cNvSpPr/>
          <p:nvPr/>
        </p:nvSpPr>
        <p:spPr>
          <a:xfrm>
            <a:off x="3810617" y="482565"/>
            <a:ext cx="5362060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ТЕРРИТОРИАЛЬНЫЙ КАБИНЕТ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 b="24792"/>
          <a:stretch/>
        </p:blipFill>
        <p:spPr>
          <a:xfrm>
            <a:off x="0" y="-19050"/>
            <a:ext cx="12192000" cy="687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9550" y="219072"/>
            <a:ext cx="1104901" cy="1104901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>
          <a:xfrm>
            <a:off x="4012644" y="482003"/>
            <a:ext cx="5481163" cy="52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ОНЛАЙН-СЛУЖБА «ДИАЛОГ»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67837" y="2669512"/>
            <a:ext cx="2108974" cy="28107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888324" y="1859481"/>
            <a:ext cx="2108708" cy="28104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6383435" y="3726491"/>
            <a:ext cx="2108708" cy="28104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9235682" y="2148937"/>
            <a:ext cx="2544426" cy="3391143"/>
          </a:xfrm>
          <a:prstGeom prst="rect">
            <a:avLst/>
          </a:prstGeom>
        </p:spPr>
      </p:pic>
      <p:sp>
        <p:nvSpPr>
          <p:cNvPr id="275" name="Прямоугольник 274"/>
          <p:cNvSpPr/>
          <p:nvPr/>
        </p:nvSpPr>
        <p:spPr>
          <a:xfrm>
            <a:off x="726838" y="3324377"/>
            <a:ext cx="2876530" cy="28007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Создание условий для обеспечения доступности на дому  социальных услуг - для оказания дистанционной консультативной помощи, способствующей улучшению качества жизни семей, через обучение родителей основам развивающего ухода в рамках комплексного социального сопровождения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76700" y="2073592"/>
            <a:ext cx="2055454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Проведение консультаций по восстановительным и оздоровительным процедурам и обучению правильному уходу за особенными детьми 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6575877" y="4545661"/>
            <a:ext cx="2348658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</a:rPr>
              <a:t>Проведение  бинарных (индивидуальных коррекционно- развивающих занятий и консультаций с психологом, логопедом, социальным педагогом)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8949210" y="2471603"/>
            <a:ext cx="2319155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Организация межведомственного взаимодействия  и сотрудничество с учреждениями области для оказания дистанционных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996</Words>
  <Application>Microsoft Office PowerPoint</Application>
  <PresentationFormat>Произвольный</PresentationFormat>
  <Paragraphs>199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Irina</cp:lastModifiedBy>
  <cp:revision>82</cp:revision>
  <dcterms:created xsi:type="dcterms:W3CDTF">2021-05-23T23:21:03Z</dcterms:created>
  <dcterms:modified xsi:type="dcterms:W3CDTF">2021-06-23T07:59:31Z</dcterms:modified>
</cp:coreProperties>
</file>