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66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2D80A-463B-4BE3-8A66-A6C5C21FA4B2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CA021-3958-4E2C-A761-7A97FCED22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84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CA021-3958-4E2C-A761-7A97FCED22E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484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User\Music\line_open.mp3" TargetMode="External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57.gif"/><Relationship Id="rId5" Type="http://schemas.openxmlformats.org/officeDocument/2006/relationships/image" Target="../media/image17.png"/><Relationship Id="rId10" Type="http://schemas.openxmlformats.org/officeDocument/2006/relationships/image" Target="../media/image56.gif"/><Relationship Id="rId4" Type="http://schemas.openxmlformats.org/officeDocument/2006/relationships/audio" Target="../media/audio2.wav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audio" Target="file:///C:\Users\User\Music\line_open.mp3" TargetMode="External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16.png"/><Relationship Id="rId10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4.wdp"/><Relationship Id="rId2" Type="http://schemas.openxmlformats.org/officeDocument/2006/relationships/audio" Target="file:///C:\Users\User\Music\line_open.mp3" TargetMode="External"/><Relationship Id="rId16" Type="http://schemas.openxmlformats.org/officeDocument/2006/relationships/image" Target="../media/image26.png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.jpe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microsoft.com/office/2007/relationships/hdphoto" Target="../media/hdphoto8.wdp"/><Relationship Id="rId2" Type="http://schemas.openxmlformats.org/officeDocument/2006/relationships/audio" Target="file:///C:\Users\User\Music\line_open.mp3" TargetMode="External"/><Relationship Id="rId16" Type="http://schemas.openxmlformats.org/officeDocument/2006/relationships/image" Target="../media/image30.png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image" Target="../media/image17.png"/><Relationship Id="rId15" Type="http://schemas.microsoft.com/office/2007/relationships/hdphoto" Target="../media/hdphoto7.wdp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.jpeg"/><Relationship Id="rId1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microsoft.com/office/2007/relationships/hdphoto" Target="../media/hdphoto9.wdp"/><Relationship Id="rId2" Type="http://schemas.openxmlformats.org/officeDocument/2006/relationships/audio" Target="file:///C:\Users\User\Music\line_open.mp3" TargetMode="External"/><Relationship Id="rId16" Type="http://schemas.microsoft.com/office/2007/relationships/hdphoto" Target="../media/hdphoto11.wdp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32.png"/><Relationship Id="rId5" Type="http://schemas.openxmlformats.org/officeDocument/2006/relationships/image" Target="../media/image17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2.jpeg"/><Relationship Id="rId1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37.jpeg"/><Relationship Id="rId2" Type="http://schemas.openxmlformats.org/officeDocument/2006/relationships/audio" Target="file:///C:\Users\User\Music\line_open.mp3" TargetMode="External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11" Type="http://schemas.openxmlformats.org/officeDocument/2006/relationships/image" Target="../media/image36.jpeg"/><Relationship Id="rId5" Type="http://schemas.openxmlformats.org/officeDocument/2006/relationships/image" Target="../media/image17.png"/><Relationship Id="rId10" Type="http://schemas.openxmlformats.org/officeDocument/2006/relationships/image" Target="../media/image35.png"/><Relationship Id="rId4" Type="http://schemas.openxmlformats.org/officeDocument/2006/relationships/audio" Target="../media/audio1.wav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26" Type="http://schemas.openxmlformats.org/officeDocument/2006/relationships/image" Target="../media/image5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9.jpeg"/><Relationship Id="rId7" Type="http://schemas.openxmlformats.org/officeDocument/2006/relationships/image" Target="../media/image18.pn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5" Type="http://schemas.openxmlformats.org/officeDocument/2006/relationships/image" Target="../media/image53.gif"/><Relationship Id="rId2" Type="http://schemas.openxmlformats.org/officeDocument/2006/relationships/audio" Target="file:///C:\Users\User\Music\line_open.mp3" TargetMode="External"/><Relationship Id="rId16" Type="http://schemas.openxmlformats.org/officeDocument/2006/relationships/image" Target="../media/image44.jpeg"/><Relationship Id="rId20" Type="http://schemas.openxmlformats.org/officeDocument/2006/relationships/image" Target="../media/image48.png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7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audio" Target="../media/audio1.wav"/><Relationship Id="rId15" Type="http://schemas.openxmlformats.org/officeDocument/2006/relationships/image" Target="../media/image43.jpeg"/><Relationship Id="rId23" Type="http://schemas.openxmlformats.org/officeDocument/2006/relationships/image" Target="../media/image51.jpeg"/><Relationship Id="rId10" Type="http://schemas.openxmlformats.org/officeDocument/2006/relationships/image" Target="../media/image2.jpeg"/><Relationship Id="rId19" Type="http://schemas.openxmlformats.org/officeDocument/2006/relationships/image" Target="../media/image4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image" Target="../media/image42.jpeg"/><Relationship Id="rId22" Type="http://schemas.openxmlformats.org/officeDocument/2006/relationships/image" Target="../media/image50.jpeg"/><Relationship Id="rId27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User\Music\line_open.mp3" TargetMode="External"/><Relationship Id="rId1" Type="http://schemas.openxmlformats.org/officeDocument/2006/relationships/audio" Target="file:///C:\Users\User\Music\6_sto-k-odnomu-ne-pra_ilnyy-ot_et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55.jpeg"/><Relationship Id="rId4" Type="http://schemas.openxmlformats.org/officeDocument/2006/relationships/audio" Target="../media/audio1.wav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cience-border-clipart-physics-4.png"/>
          <p:cNvPicPr>
            <a:picLocks noChangeAspect="1"/>
          </p:cNvPicPr>
          <p:nvPr/>
        </p:nvPicPr>
        <p:blipFill>
          <a:blip r:embed="rId2" cstate="print"/>
          <a:srcRect t="4569" b="616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2714620"/>
            <a:ext cx="51555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ИНТЕРАКТИВНАЯ ИГРА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«БЫТОВЫЕ ПРИБОРЫ»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3472" y="1571612"/>
            <a:ext cx="6107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ОГБУ «Реабилитационный центр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 для детей и подростков с ограниченными возможностями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Comic Sans MS" pitchFamily="66" charset="0"/>
              </a:rPr>
              <a:t>имени В.З. Гетманского»</a:t>
            </a:r>
            <a:endParaRPr lang="ru-RU" sz="1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9631" y="4500570"/>
            <a:ext cx="20521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подготовила: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социальный педагог </a:t>
            </a:r>
          </a:p>
          <a:p>
            <a:pPr algn="ctr"/>
            <a:r>
              <a:rPr lang="ru-RU" sz="1400" dirty="0" err="1" smtClean="0">
                <a:solidFill>
                  <a:srgbClr val="002060"/>
                </a:solidFill>
                <a:latin typeface="Comic Sans MS" pitchFamily="66" charset="0"/>
              </a:rPr>
              <a:t>Кулясова</a:t>
            </a:r>
            <a:r>
              <a:rPr lang="ru-RU" sz="1400" dirty="0" smtClean="0">
                <a:solidFill>
                  <a:srgbClr val="002060"/>
                </a:solidFill>
                <a:latin typeface="Comic Sans MS" pitchFamily="66" charset="0"/>
              </a:rPr>
              <a:t> С.Н.</a:t>
            </a:r>
            <a:endParaRPr lang="ru-RU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0612" y="1267853"/>
            <a:ext cx="3357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МОЛОДЕЦ!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Рисунок 16" descr="htjdi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3042" y="2285992"/>
            <a:ext cx="5772150" cy="3562350"/>
          </a:xfrm>
          <a:prstGeom prst="rect">
            <a:avLst/>
          </a:prstGeom>
        </p:spPr>
      </p:pic>
      <p:pic>
        <p:nvPicPr>
          <p:cNvPr id="7170" name="Picture 2" descr="https://cont.ws/uploads/pic/2020/3/%D0%A1%D0%BE%D0%BB%D0%BD%D1%86%D0%B5%20%D0%B8%20%D0%A1%D1%82%D0%B0%D0%BB%D1%8C...%D0%93%D0%98%D0%A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36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ont.ws/uploads/pic/2020/3/%D0%A1%D0%BE%D0%BB%D0%BD%D1%86%D0%B5%20%D0%B8%20%D0%A1%D1%82%D0%B0%D0%BB%D1%8C...%D0%93%D0%98%D0%A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747" y="48653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cont.ws/uploads/pic/2020/3/%D0%A1%D0%BE%D0%BB%D0%BD%D1%86%D0%B5%20%D0%B8%20%D0%A1%D1%82%D0%B0%D0%BB%D1%8C...%D0%93%D0%98%D0%A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786322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cont.ws/uploads/pic/2020/3/%D0%A1%D0%BE%D0%BB%D0%BD%D1%86%D0%B5%20%D0%B8%20%D0%A1%D1%82%D0%B0%D0%BB%D1%8C...%D0%93%D0%98%D0%A4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891716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520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СОБЕРИ В КОРОБКУ ВСЕ ЭЛЕКТРИЧЕСКИЕ 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БЫТОВЫЕ ПРИБОРЫ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50221120bb19458d929a9e171d8b8995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3" t="9375" r="2083" b="8333"/>
          <a:stretch>
            <a:fillRect/>
          </a:stretch>
        </p:blipFill>
        <p:spPr>
          <a:xfrm>
            <a:off x="6572264" y="4649662"/>
            <a:ext cx="2571736" cy="2208338"/>
          </a:xfrm>
          <a:prstGeom prst="rect">
            <a:avLst/>
          </a:prstGeom>
        </p:spPr>
      </p:pic>
      <p:pic>
        <p:nvPicPr>
          <p:cNvPr id="5" name="холодильник" descr="171977-holodilnik-36.jpg"/>
          <p:cNvPicPr>
            <a:picLocks noChangeAspect="1"/>
          </p:cNvPicPr>
          <p:nvPr/>
        </p:nvPicPr>
        <p:blipFill>
          <a:blip r:embed="rId4" cstate="print"/>
          <a:srcRect l="27083" r="28125" b="3124"/>
          <a:stretch>
            <a:fillRect/>
          </a:stretch>
        </p:blipFill>
        <p:spPr>
          <a:xfrm>
            <a:off x="357158" y="785794"/>
            <a:ext cx="957880" cy="2071702"/>
          </a:xfrm>
          <a:prstGeom prst="rect">
            <a:avLst/>
          </a:prstGeom>
        </p:spPr>
      </p:pic>
      <p:pic>
        <p:nvPicPr>
          <p:cNvPr id="6" name="пылесос" descr="466061-pylesos-dlya-detey-1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231" t="12308" r="10769" b="12307"/>
          <a:stretch>
            <a:fillRect/>
          </a:stretch>
        </p:blipFill>
        <p:spPr>
          <a:xfrm>
            <a:off x="2643174" y="4929198"/>
            <a:ext cx="1819482" cy="1714512"/>
          </a:xfrm>
          <a:prstGeom prst="rect">
            <a:avLst/>
          </a:prstGeom>
        </p:spPr>
      </p:pic>
      <p:pic>
        <p:nvPicPr>
          <p:cNvPr id="7" name="веник" descr="1541499379.jpe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40" t="8107" r="9816" b="10811"/>
          <a:stretch>
            <a:fillRect/>
          </a:stretch>
        </p:blipFill>
        <p:spPr>
          <a:xfrm rot="16837514">
            <a:off x="1349369" y="1621458"/>
            <a:ext cx="1991461" cy="1927220"/>
          </a:xfrm>
          <a:prstGeom prst="rect">
            <a:avLst/>
          </a:prstGeom>
        </p:spPr>
      </p:pic>
      <p:pic>
        <p:nvPicPr>
          <p:cNvPr id="9" name="чайник" descr="23562_chaynik-kenwood-sjm02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16" r="9075"/>
          <a:stretch>
            <a:fillRect/>
          </a:stretch>
        </p:blipFill>
        <p:spPr>
          <a:xfrm>
            <a:off x="285720" y="3214686"/>
            <a:ext cx="1860313" cy="1500198"/>
          </a:xfrm>
          <a:prstGeom prst="rect">
            <a:avLst/>
          </a:prstGeom>
        </p:spPr>
      </p:pic>
      <p:pic>
        <p:nvPicPr>
          <p:cNvPr id="11" name="фен" descr="fen_polaris_phd_2077i_chyerno_krasnyy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05" t="7386" r="7051"/>
          <a:stretch>
            <a:fillRect/>
          </a:stretch>
        </p:blipFill>
        <p:spPr>
          <a:xfrm>
            <a:off x="2857488" y="3286124"/>
            <a:ext cx="1587639" cy="1643074"/>
          </a:xfrm>
          <a:prstGeom prst="rect">
            <a:avLst/>
          </a:prstGeom>
        </p:spPr>
      </p:pic>
      <p:pic>
        <p:nvPicPr>
          <p:cNvPr id="13" name="Рисунок 12" descr="kisspng-glass-tile-kettle-portable-network-graphics-cup-nastik-2-5b6f94dc40d210.603216561534039260265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5000636"/>
            <a:ext cx="1542106" cy="1576374"/>
          </a:xfrm>
          <a:prstGeom prst="rect">
            <a:avLst/>
          </a:prstGeom>
        </p:spPr>
      </p:pic>
      <p:pic>
        <p:nvPicPr>
          <p:cNvPr id="14" name="стиральная машинка" descr="oad-resize_cache-iblock-ec3-1df-1900_563_1-1-720x720.jpg"/>
          <p:cNvPicPr>
            <a:picLocks noChangeAspect="1"/>
          </p:cNvPicPr>
          <p:nvPr/>
        </p:nvPicPr>
        <p:blipFill>
          <a:blip r:embed="rId10" cstate="print"/>
          <a:srcRect l="14583" r="14583"/>
          <a:stretch>
            <a:fillRect/>
          </a:stretch>
        </p:blipFill>
        <p:spPr>
          <a:xfrm>
            <a:off x="3071802" y="857232"/>
            <a:ext cx="1265056" cy="1785950"/>
          </a:xfrm>
          <a:prstGeom prst="rect">
            <a:avLst/>
          </a:prstGeom>
        </p:spPr>
      </p:pic>
      <p:pic>
        <p:nvPicPr>
          <p:cNvPr id="15" name="мясорубка" descr="1022407244jpg.1200x90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857232"/>
            <a:ext cx="1446858" cy="1500198"/>
          </a:xfrm>
          <a:prstGeom prst="rect">
            <a:avLst/>
          </a:prstGeom>
        </p:spPr>
      </p:pic>
      <p:pic>
        <p:nvPicPr>
          <p:cNvPr id="29" name="утюг" descr="bc75e71e4615e244c82a32497a2b8a9f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53259">
            <a:off x="711761" y="5253350"/>
            <a:ext cx="1809736" cy="1128823"/>
          </a:xfrm>
          <a:prstGeom prst="rect">
            <a:avLst/>
          </a:prstGeom>
        </p:spPr>
      </p:pic>
      <p:pic>
        <p:nvPicPr>
          <p:cNvPr id="30" name="микроволновка" descr="5ccae80885591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3214686"/>
            <a:ext cx="1888493" cy="1214446"/>
          </a:xfrm>
          <a:prstGeom prst="rect">
            <a:avLst/>
          </a:prstGeom>
        </p:spPr>
      </p:pic>
      <p:pic>
        <p:nvPicPr>
          <p:cNvPr id="34" name="тостер" descr="6009362325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1" t="4166" r="8333" b="4166"/>
          <a:stretch>
            <a:fillRect/>
          </a:stretch>
        </p:blipFill>
        <p:spPr>
          <a:xfrm flipH="1">
            <a:off x="6929454" y="714356"/>
            <a:ext cx="1512375" cy="1643074"/>
          </a:xfrm>
          <a:prstGeom prst="rect">
            <a:avLst/>
          </a:prstGeom>
        </p:spPr>
      </p:pic>
      <p:pic>
        <p:nvPicPr>
          <p:cNvPr id="17" name="Рисунок 16" descr="об мясорубка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195" t="7317" r="7316" b="2438"/>
          <a:stretch>
            <a:fillRect/>
          </a:stretch>
        </p:blipFill>
        <p:spPr>
          <a:xfrm>
            <a:off x="7215206" y="2357430"/>
            <a:ext cx="1529159" cy="17145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93889E-18 L 0.7717 0.4513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0.00347 L 0.44948 0.45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00799 0.44097 " pathEditMode="relative" ptsTypes="AA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14815E-6 L 0.7559 0.18888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93889E-18 L 0.46476 0.16783 " pathEditMode="relative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4.07407E-6 L 0.2519 0.3044 " pathEditMode="relative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69288 -0.0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0.44115 3.7037E-7 " pathEditMode="relative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3.7037E-6 L 0.2757 0.4831 " pathEditMode="relative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1214422"/>
            <a:ext cx="304800" cy="304800"/>
          </a:xfrm>
          <a:prstGeom prst="rect">
            <a:avLst/>
          </a:prstGeom>
        </p:spPr>
      </p:pic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357166"/>
            <a:ext cx="620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СОСЧИТАЙ ЭЛЕКТРИЧЕСКИЕ БЫТОВЫЕ ПРИБОРЫ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" name="Рисунок 15" descr="f5e5516b2484f8189b1783f8102f65a6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52344" t="3598" r="781" b="8017"/>
          <a:stretch>
            <a:fillRect/>
          </a:stretch>
        </p:blipFill>
        <p:spPr>
          <a:xfrm>
            <a:off x="1785918" y="857232"/>
            <a:ext cx="4857784" cy="5715040"/>
          </a:xfrm>
          <a:prstGeom prst="rect">
            <a:avLst/>
          </a:prstGeom>
        </p:spPr>
      </p:pic>
      <p:sp>
        <p:nvSpPr>
          <p:cNvPr id="36" name="Равнобедренный треугольник 35"/>
          <p:cNvSpPr/>
          <p:nvPr/>
        </p:nvSpPr>
        <p:spPr>
          <a:xfrm>
            <a:off x="7286644" y="857232"/>
            <a:ext cx="785818" cy="785818"/>
          </a:xfrm>
          <a:prstGeom prst="triangle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6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358082" y="1857364"/>
            <a:ext cx="714380" cy="714380"/>
          </a:xfrm>
          <a:prstGeom prst="ellipse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5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86644" y="2857496"/>
            <a:ext cx="1000132" cy="571504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8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9" name="Трапеция 38"/>
          <p:cNvSpPr/>
          <p:nvPr/>
        </p:nvSpPr>
        <p:spPr>
          <a:xfrm>
            <a:off x="7429520" y="3857628"/>
            <a:ext cx="857256" cy="642942"/>
          </a:xfrm>
          <a:prstGeom prst="trapezoid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7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00958" y="4929198"/>
            <a:ext cx="714380" cy="642942"/>
          </a:xfrm>
          <a:prstGeom prst="rect">
            <a:avLst/>
          </a:prstGeom>
          <a:blipFill>
            <a:blip r:embed="rId1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9</a:t>
            </a:r>
            <a:endParaRPr lang="ru-RU" sz="2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737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737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73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9D737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45AB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320" y="381823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ИГРА «ЧЕТВЕРТЫЙ ЛИШНИЙ»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 descr="C:\Users\PEDAGOG\Desktop\1674198412_3-5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11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92" y="1040945"/>
            <a:ext cx="2805980" cy="1896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img.razrisyika.ru/kart/117/466079-pylesos-dlya-detey-3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620"/>
          <a:stretch/>
        </p:blipFill>
        <p:spPr bwMode="auto">
          <a:xfrm>
            <a:off x="1115616" y="3376610"/>
            <a:ext cx="2736304" cy="283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images-eu.ssl-images-amazon.com/images/I/31oAeCco1tL._UL1000_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3100" b="96700" l="5846" r="8980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2" t="3634" r="10490" b="3033"/>
          <a:stretch/>
        </p:blipFill>
        <p:spPr bwMode="auto">
          <a:xfrm>
            <a:off x="4499992" y="934113"/>
            <a:ext cx="2254912" cy="3156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https://click-bt.ru/upload/iblock/389/btmr_bxr538w_n_r-_3_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0" b="100000" l="0" r="9403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3" r="7924" b="5873"/>
          <a:stretch/>
        </p:blipFill>
        <p:spPr bwMode="auto">
          <a:xfrm>
            <a:off x="5627448" y="3958075"/>
            <a:ext cx="2989378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2652391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320" y="381823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ИГРА «ЧЕТВЕРТЫЙ ЛИШНИЙ»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s://shop-polaris.ru/upload/iblock/5d7/PET-0915A_0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958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9" r="7080" b="4617"/>
          <a:stretch/>
        </p:blipFill>
        <p:spPr bwMode="auto">
          <a:xfrm>
            <a:off x="839486" y="1214256"/>
            <a:ext cx="2280834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gas-kvas.com/grafic/uploads/posts/2024-01/gas-kvas-com-p-televizor-dlya-detei-na-prozrachnom-fone-14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0233" b="86667" l="12174" r="8891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53" t="11328" r="13909" b="12519"/>
          <a:stretch/>
        </p:blipFill>
        <p:spPr bwMode="auto">
          <a:xfrm>
            <a:off x="5123741" y="1210836"/>
            <a:ext cx="2531910" cy="1860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kartinki.pics/uploads/posts/2022-12/thumbs/1670501272_29-kartinkin-net-p-kastryulya-kartinki-pinterest-33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3092" b="92933" l="6000" r="95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68" t="8986" r="7714" b="10596"/>
          <a:stretch/>
        </p:blipFill>
        <p:spPr bwMode="auto">
          <a:xfrm>
            <a:off x="1115616" y="4143527"/>
            <a:ext cx="2265452" cy="2023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onoteka.top/uploads/posts/2021-04/1619071684_8-phonoteka_org-p-noutbuk-bez-fona-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4000" b="86889" l="5556" r="9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6" t="14199" r="5708" b="13932"/>
          <a:stretch/>
        </p:blipFill>
        <p:spPr bwMode="auto">
          <a:xfrm>
            <a:off x="4571999" y="3479808"/>
            <a:ext cx="3563175" cy="2893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8444928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320" y="381823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ИГРА «ЧЕТВЕРТЫЙ ЛИШНИЙ»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 descr="https://mir-s3-cdn-cf.behance.net/project_modules/max_1200/13331212278045.56265e322453b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5" t="4789" r="2827" b="3287"/>
          <a:stretch/>
        </p:blipFill>
        <p:spPr bwMode="auto">
          <a:xfrm rot="2941255">
            <a:off x="358921" y="1068737"/>
            <a:ext cx="2730368" cy="1438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quipmaster.ru/wa-data/public/shop/products/67/01/167/images/621/621.74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745" b="100000" l="0" r="9812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03" t="3891" r="4748" b="5166"/>
          <a:stretch/>
        </p:blipFill>
        <p:spPr bwMode="auto">
          <a:xfrm>
            <a:off x="1475656" y="3307400"/>
            <a:ext cx="2808312" cy="281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2.freepng.ru/20180629/xyb/kisspng-washing-machines-clothes-dryer-laundry-beko-machine-a-laver-5b35b4f57c02d9.410380281530246389508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8000" b="95400" l="33000" r="66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086" t="9129" r="33739" b="11417"/>
          <a:stretch/>
        </p:blipFill>
        <p:spPr bwMode="auto">
          <a:xfrm>
            <a:off x="4542407" y="965982"/>
            <a:ext cx="2055671" cy="2820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more-sveta.ru/upload/iblock/2a1/8ucf3lzz350hzgqqkuryy8sh3evqb6tg/208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2647" b="97647" l="2516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30" t="3824" r="19321" b="4555"/>
          <a:stretch/>
        </p:blipFill>
        <p:spPr bwMode="auto">
          <a:xfrm>
            <a:off x="6692910" y="4040198"/>
            <a:ext cx="1901848" cy="250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584198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0320" y="381823"/>
            <a:ext cx="388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ИГРА «ЧЕТВЕРТЫЙ ЛИШНИЙ»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hair_dryer_PNG37.png"/>
          <p:cNvPicPr>
            <a:picLocks noChangeAspect="1"/>
          </p:cNvPicPr>
          <p:nvPr/>
        </p:nvPicPr>
        <p:blipFill>
          <a:blip r:embed="rId10" cstate="print"/>
          <a:srcRect l="8664" t="3703" r="8664" b="3703"/>
          <a:stretch>
            <a:fillRect/>
          </a:stretch>
        </p:blipFill>
        <p:spPr>
          <a:xfrm rot="20241398">
            <a:off x="2228617" y="1159172"/>
            <a:ext cx="2500330" cy="2800370"/>
          </a:xfrm>
          <a:prstGeom prst="rect">
            <a:avLst/>
          </a:prstGeom>
        </p:spPr>
      </p:pic>
      <p:pic>
        <p:nvPicPr>
          <p:cNvPr id="17" name="Рисунок 16" descr="103413878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08" r="18750"/>
          <a:stretch>
            <a:fillRect/>
          </a:stretch>
        </p:blipFill>
        <p:spPr>
          <a:xfrm>
            <a:off x="6429388" y="928670"/>
            <a:ext cx="1601399" cy="2520217"/>
          </a:xfrm>
          <a:prstGeom prst="rect">
            <a:avLst/>
          </a:prstGeom>
        </p:spPr>
      </p:pic>
      <p:pic>
        <p:nvPicPr>
          <p:cNvPr id="21" name="Рисунок 20" descr="166591-utyug-dlya-detey-32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6250" b="6250"/>
          <a:stretch>
            <a:fillRect/>
          </a:stretch>
        </p:blipFill>
        <p:spPr>
          <a:xfrm rot="6703320">
            <a:off x="3970090" y="3675148"/>
            <a:ext cx="3571876" cy="3125413"/>
          </a:xfrm>
          <a:prstGeom prst="rect">
            <a:avLst/>
          </a:prstGeom>
        </p:spPr>
      </p:pic>
      <p:pic>
        <p:nvPicPr>
          <p:cNvPr id="22" name="Рисунок 21" descr="8fbe39d6e5c0ba726d1dafa903e18c92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37" t="3125" r="28125" b="4166"/>
          <a:stretch>
            <a:fillRect/>
          </a:stretch>
        </p:blipFill>
        <p:spPr>
          <a:xfrm>
            <a:off x="428596" y="3500438"/>
            <a:ext cx="2148759" cy="30845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50584198"/>
      </p:ext>
    </p:extLst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8992" y="142852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ЧТО ДЛЯ ЧЕГО 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8" name="Рисунок 27" descr="2a80026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874" y="990799"/>
            <a:ext cx="2395154" cy="973054"/>
          </a:xfrm>
          <a:prstGeom prst="rect">
            <a:avLst/>
          </a:prstGeom>
        </p:spPr>
      </p:pic>
      <p:pic>
        <p:nvPicPr>
          <p:cNvPr id="29" name="Рисунок 28" descr="1695870270_gas-kvas-com-p-kartinki-produktov-29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7" y="2049937"/>
            <a:ext cx="1395567" cy="876882"/>
          </a:xfrm>
          <a:prstGeom prst="rect">
            <a:avLst/>
          </a:prstGeom>
        </p:spPr>
      </p:pic>
      <p:pic>
        <p:nvPicPr>
          <p:cNvPr id="30" name="Рисунок 29" descr="5ac3ed094a3aa3520681577ef5a0.jfif"/>
          <p:cNvPicPr>
            <a:picLocks noChangeAspect="1"/>
          </p:cNvPicPr>
          <p:nvPr/>
        </p:nvPicPr>
        <p:blipFill>
          <a:blip r:embed="rId13" cstate="print"/>
          <a:srcRect l="8984" t="5944" r="7031" b="5944"/>
          <a:stretch>
            <a:fillRect/>
          </a:stretch>
        </p:blipFill>
        <p:spPr>
          <a:xfrm rot="5400000">
            <a:off x="2806740" y="958720"/>
            <a:ext cx="1526392" cy="1064925"/>
          </a:xfrm>
          <a:prstGeom prst="rect">
            <a:avLst/>
          </a:prstGeom>
        </p:spPr>
      </p:pic>
      <p:pic>
        <p:nvPicPr>
          <p:cNvPr id="31" name="Рисунок 30" descr="tea-cup-food-drink-mug-eat-liqueur-diet-punch-beer-glass-negroni-grog-distilled-beverage-lipton-138698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00" t="7291" r="8000" b="4166"/>
          <a:stretch>
            <a:fillRect/>
          </a:stretch>
        </p:blipFill>
        <p:spPr>
          <a:xfrm>
            <a:off x="4431758" y="1999234"/>
            <a:ext cx="836245" cy="1001138"/>
          </a:xfrm>
          <a:prstGeom prst="rect">
            <a:avLst/>
          </a:prstGeom>
        </p:spPr>
      </p:pic>
      <p:pic>
        <p:nvPicPr>
          <p:cNvPr id="32" name="Рисунок 31" descr="718625.970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96" r="9371"/>
          <a:stretch>
            <a:fillRect/>
          </a:stretch>
        </p:blipFill>
        <p:spPr>
          <a:xfrm>
            <a:off x="4849881" y="733404"/>
            <a:ext cx="1172669" cy="1071570"/>
          </a:xfrm>
          <a:prstGeom prst="rect">
            <a:avLst/>
          </a:prstGeom>
        </p:spPr>
      </p:pic>
      <p:pic>
        <p:nvPicPr>
          <p:cNvPr id="41" name="Рисунок 40" descr="239f4ee93a87cc7837208b1b855f2b84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2" t="5000" r="14998" b="10000"/>
          <a:stretch>
            <a:fillRect/>
          </a:stretch>
        </p:blipFill>
        <p:spPr>
          <a:xfrm>
            <a:off x="5976666" y="1571612"/>
            <a:ext cx="1176626" cy="1428760"/>
          </a:xfrm>
          <a:prstGeom prst="rect">
            <a:avLst/>
          </a:prstGeom>
        </p:spPr>
      </p:pic>
      <p:pic>
        <p:nvPicPr>
          <p:cNvPr id="42" name="Рисунок 41" descr="tefal_inicio_fv_1243_3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514122">
            <a:off x="5319601" y="5313879"/>
            <a:ext cx="1714464" cy="1714464"/>
          </a:xfrm>
          <a:prstGeom prst="rect">
            <a:avLst/>
          </a:prstGeom>
        </p:spPr>
      </p:pic>
      <p:pic>
        <p:nvPicPr>
          <p:cNvPr id="43" name="Рисунок 42" descr="spin_prod_682914901.jfif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041" t="3125" r="26042" b="3125"/>
          <a:stretch>
            <a:fillRect/>
          </a:stretch>
        </p:blipFill>
        <p:spPr>
          <a:xfrm>
            <a:off x="4943294" y="3979680"/>
            <a:ext cx="985844" cy="1928826"/>
          </a:xfrm>
          <a:prstGeom prst="rect">
            <a:avLst/>
          </a:prstGeom>
        </p:spPr>
      </p:pic>
      <p:pic>
        <p:nvPicPr>
          <p:cNvPr id="46" name="Рисунок 45" descr="40941f3fc0a1b3d8bce1bd91a08f439e.jpe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131" t="1041" r="11541" b="2083"/>
          <a:stretch>
            <a:fillRect/>
          </a:stretch>
        </p:blipFill>
        <p:spPr>
          <a:xfrm flipH="1">
            <a:off x="214281" y="4109311"/>
            <a:ext cx="1571636" cy="2248647"/>
          </a:xfrm>
          <a:prstGeom prst="rect">
            <a:avLst/>
          </a:prstGeom>
        </p:spPr>
      </p:pic>
      <p:pic>
        <p:nvPicPr>
          <p:cNvPr id="49" name="Рисунок 48" descr="eldchaynik5.png"/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6" t="3125" r="1854" b="2083"/>
          <a:stretch>
            <a:fillRect/>
          </a:stretch>
        </p:blipFill>
        <p:spPr>
          <a:xfrm flipH="1">
            <a:off x="1820166" y="5478426"/>
            <a:ext cx="957740" cy="1193896"/>
          </a:xfrm>
          <a:prstGeom prst="rect">
            <a:avLst/>
          </a:prstGeom>
        </p:spPr>
      </p:pic>
      <p:pic>
        <p:nvPicPr>
          <p:cNvPr id="50" name="Рисунок 49" descr="6042183812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1" t="2083" r="16843" b="3125"/>
          <a:stretch>
            <a:fillRect/>
          </a:stretch>
        </p:blipFill>
        <p:spPr>
          <a:xfrm>
            <a:off x="2382934" y="4442585"/>
            <a:ext cx="1045664" cy="1285884"/>
          </a:xfrm>
          <a:prstGeom prst="rect">
            <a:avLst/>
          </a:prstGeom>
        </p:spPr>
      </p:pic>
      <p:pic>
        <p:nvPicPr>
          <p:cNvPr id="51" name="Рисунок 50" descr="46997.750x0.jpg"/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0" t="2083" r="2770" b="3125"/>
          <a:stretch>
            <a:fillRect/>
          </a:stretch>
        </p:blipFill>
        <p:spPr>
          <a:xfrm>
            <a:off x="3625355" y="5085527"/>
            <a:ext cx="1214446" cy="1578779"/>
          </a:xfrm>
          <a:prstGeom prst="rect">
            <a:avLst/>
          </a:prstGeom>
        </p:spPr>
      </p:pic>
      <p:pic>
        <p:nvPicPr>
          <p:cNvPr id="21" name="Picture 2" descr="http://gd2.alicdn.com/bao/uploaded/i6/T1fsiEXpleXXXIWYA7_063646.jpg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84" y="4572008"/>
            <a:ext cx="1518667" cy="980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gas-kvas.com/uploads/posts/2023-01/1673523859_gas-kvas-com-p-kasha-detskii-risunok-15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975" r="8793"/>
          <a:stretch/>
        </p:blipFill>
        <p:spPr bwMode="auto">
          <a:xfrm>
            <a:off x="7043844" y="787287"/>
            <a:ext cx="1150713" cy="1064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originals/37/29/7a/37297af1f922e405bd25ff0a95acd91a.gif"/>
          <p:cNvPicPr>
            <a:picLocks noChangeAspect="1" noChangeArrowheads="1" noCrop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01" y="5334516"/>
            <a:ext cx="1585985" cy="1585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shutterstock.com/shutterstock/photos/1281919609/display_1500/stock-vector-blowing-wind-vector-1281919609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18125" b="78313" l="14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498" b="24327"/>
          <a:stretch/>
        </p:blipFill>
        <p:spPr bwMode="auto">
          <a:xfrm>
            <a:off x="7591037" y="1963853"/>
            <a:ext cx="1511426" cy="9056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4572008"/>
            <a:ext cx="304800" cy="304800"/>
          </a:xfrm>
          <a:prstGeom prst="rect">
            <a:avLst/>
          </a:prstGeom>
        </p:spPr>
      </p:pic>
      <p:pic>
        <p:nvPicPr>
          <p:cNvPr id="26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7072330" y="3786190"/>
            <a:ext cx="304800" cy="304800"/>
          </a:xfrm>
          <a:prstGeom prst="rect">
            <a:avLst/>
          </a:prstGeom>
        </p:spPr>
      </p:pic>
      <p:pic>
        <p:nvPicPr>
          <p:cNvPr id="25" name="line_ope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7715272" y="3071810"/>
            <a:ext cx="304800" cy="304800"/>
          </a:xfrm>
          <a:prstGeom prst="rect">
            <a:avLst/>
          </a:prstGeom>
        </p:spPr>
      </p:pic>
      <p:pic>
        <p:nvPicPr>
          <p:cNvPr id="24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000892" y="2285992"/>
            <a:ext cx="304800" cy="304800"/>
          </a:xfrm>
          <a:prstGeom prst="rect">
            <a:avLst/>
          </a:prstGeom>
        </p:spPr>
      </p:pic>
      <p:pic>
        <p:nvPicPr>
          <p:cNvPr id="23" name="6_sto-k-odnomu-ne-pra_ilnyy-ot_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7643834" y="1500174"/>
            <a:ext cx="304800" cy="304800"/>
          </a:xfrm>
          <a:prstGeom prst="rect">
            <a:avLst/>
          </a:prstGeom>
        </p:spPr>
      </p:pic>
      <p:pic>
        <p:nvPicPr>
          <p:cNvPr id="2" name="Рисунок 1" descr="2530848837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285728"/>
            <a:ext cx="757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НАЙДИ МЕНЯ И ЗАКРАСЬ КРУЖОК РЯДОМ НУЖНЫМ ЦВЕТОМ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4" name="Рисунок 33" descr="i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09" t="2500" r="50000" b="5000"/>
          <a:stretch>
            <a:fillRect/>
          </a:stretch>
        </p:blipFill>
        <p:spPr>
          <a:xfrm>
            <a:off x="1285852" y="857232"/>
            <a:ext cx="2000264" cy="5693059"/>
          </a:xfrm>
          <a:prstGeom prst="rect">
            <a:avLst/>
          </a:prstGeom>
        </p:spPr>
      </p:pic>
      <p:pic>
        <p:nvPicPr>
          <p:cNvPr id="35" name="Рисунок 34" descr="i (1)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3561" t="2500" r="5778" b="5000"/>
          <a:stretch>
            <a:fillRect/>
          </a:stretch>
        </p:blipFill>
        <p:spPr>
          <a:xfrm>
            <a:off x="6605630" y="1041322"/>
            <a:ext cx="1285884" cy="5489736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6012160" y="1142984"/>
            <a:ext cx="545810" cy="50959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012160" y="2060848"/>
            <a:ext cx="545810" cy="529944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084168" y="3214685"/>
            <a:ext cx="545240" cy="489075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084168" y="4214818"/>
            <a:ext cx="545240" cy="509590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084168" y="5143512"/>
            <a:ext cx="545240" cy="517736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119030" y="5949280"/>
            <a:ext cx="517166" cy="480116"/>
          </a:xfrm>
          <a:prstGeom prst="ellips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noFill/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873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33DB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8B67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3628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ED21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81</Words>
  <Application>Microsoft Office PowerPoint</Application>
  <PresentationFormat>Экран (4:3)</PresentationFormat>
  <Paragraphs>24</Paragraphs>
  <Slides>10</Slides>
  <Notes>1</Notes>
  <HiddenSlides>0</HiddenSlides>
  <MMClips>41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2024-04-19T06:35:41Z</dcterms:created>
  <dcterms:modified xsi:type="dcterms:W3CDTF">2024-05-14T12:43:12Z</dcterms:modified>
</cp:coreProperties>
</file>