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836B-478B-4FD8-A162-DE4E9366BFE5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9D20C-BFEC-498D-9A35-86223174D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1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57290" y="571480"/>
            <a:ext cx="6286544" cy="4929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ковроткачества</a:t>
            </a:r>
          </a:p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Анохина Л.В.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1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Ковроткачество – одно из самых древних ремесел, освоенных человеком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142984"/>
            <a:ext cx="7215238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поисках истоков ковроткачества отправляемся в Древний Египет. Там, в некрополе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Бени-Хасан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 восточном берегу Нила, археологи обнаружили фреску X века до нашей эры, на которой изображены две девушки за ткацким станком.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 в гробнице фараона Тутмоса IV, жившего в XIV столетии до нашей эры, нашлась льняная пелена с изображением скарабеев и лотосов в технике шпалерного ткачества. Впрочем, это еще не настоящие ковры, а только присказка к истории ковроткачества.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686" y="4143380"/>
            <a:ext cx="3429024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Home\Downloads\2024-11-14_17-59-19.png"/>
          <p:cNvPicPr/>
          <p:nvPr/>
        </p:nvPicPr>
        <p:blipFill>
          <a:blip r:embed="rId3" cstate="print"/>
          <a:srcRect l="43467" t="42634" r="40327" b="39218"/>
          <a:stretch>
            <a:fillRect/>
          </a:stretch>
        </p:blipFill>
        <p:spPr bwMode="auto">
          <a:xfrm>
            <a:off x="4500562" y="4286256"/>
            <a:ext cx="3094852" cy="21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71472" y="4143380"/>
            <a:ext cx="3643338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:\Users\Home\Downloads\2024-11-14_18-04-46.png"/>
          <p:cNvPicPr/>
          <p:nvPr/>
        </p:nvPicPr>
        <p:blipFill>
          <a:blip r:embed="rId4" cstate="print"/>
          <a:srcRect l="43159" t="42178" r="40298" b="38656"/>
          <a:stretch>
            <a:fillRect/>
          </a:stretch>
        </p:blipFill>
        <p:spPr bwMode="auto">
          <a:xfrm>
            <a:off x="928662" y="428625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357166"/>
            <a:ext cx="6572296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и когда впервые стал делать ковры в привычном нам понимании, неизвестно. Но мы точно знаем, что к V веку до нашей эры люди уже занимались этим ремеслом. В 1949 году во время раскопок на Алтае археологи нашли шерстяной узелковый ковер, созданный в железном веке представителями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пазырыкской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культуры. Она и дала название этому артефакту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3643314"/>
            <a:ext cx="2643206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643314"/>
            <a:ext cx="3643338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Home\Downloads\2024-11-14_18-15-24.png"/>
          <p:cNvPicPr/>
          <p:nvPr/>
        </p:nvPicPr>
        <p:blipFill>
          <a:blip r:embed="rId3" cstate="print"/>
          <a:srcRect l="26021" t="27716" r="46706" b="13747"/>
          <a:stretch>
            <a:fillRect/>
          </a:stretch>
        </p:blipFill>
        <p:spPr bwMode="auto">
          <a:xfrm rot="5400000">
            <a:off x="1285854" y="3286122"/>
            <a:ext cx="2286013" cy="32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Home\Downloads\2024-11-14_18-15-24.png"/>
          <p:cNvPicPr/>
          <p:nvPr/>
        </p:nvPicPr>
        <p:blipFill>
          <a:blip r:embed="rId3" cstate="print"/>
          <a:srcRect l="53645" t="29049" r="21539" b="28063"/>
          <a:stretch>
            <a:fillRect/>
          </a:stretch>
        </p:blipFill>
        <p:spPr bwMode="auto">
          <a:xfrm>
            <a:off x="5214942" y="3857628"/>
            <a:ext cx="2005604" cy="21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357166"/>
            <a:ext cx="6572296" cy="3143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 временем многие кочевые народы стали жить оседло, но любовь к коврам сохранили — вместе с обыкновением сидеть на полу. К XV веку сложилось несколько центров ковроткачества, каждый со своими особенностями и традициями: Турция, Тибет, Непал, Индия.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ни одна из этих стран не могла сравниться с Персией — лучшие ковры делали именно там. Ислам запрещает изображение людей и животных, поэтому персидские мастера покрывали свои ковры филигранными растительными узорами, символизирующими образ рая.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929066"/>
            <a:ext cx="321471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3929066"/>
            <a:ext cx="3429024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Home\Downloads\2024-11-14_18-21-34.png"/>
          <p:cNvPicPr/>
          <p:nvPr/>
        </p:nvPicPr>
        <p:blipFill>
          <a:blip r:embed="rId3" cstate="print"/>
          <a:srcRect l="26437" t="24834" r="47386" b="16186"/>
          <a:stretch>
            <a:fillRect/>
          </a:stretch>
        </p:blipFill>
        <p:spPr bwMode="auto">
          <a:xfrm rot="5400000">
            <a:off x="1428726" y="3571877"/>
            <a:ext cx="20002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Home\Downloads\2024-11-14_18-21-34.png"/>
          <p:cNvPicPr/>
          <p:nvPr/>
        </p:nvPicPr>
        <p:blipFill>
          <a:blip r:embed="rId3" cstate="print"/>
          <a:srcRect l="53030" t="24834" r="22307" b="16186"/>
          <a:stretch>
            <a:fillRect/>
          </a:stretch>
        </p:blipFill>
        <p:spPr bwMode="auto">
          <a:xfrm rot="5400000">
            <a:off x="5328459" y="3672673"/>
            <a:ext cx="1896766" cy="28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6572296" cy="3643338"/>
          </a:xfrm>
          <a:prstGeom prst="roundRect">
            <a:avLst>
              <a:gd name="adj" fmla="val 128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Восточные ковры стоили дорого, французский двор тратил на них много денег, и Генрих IV решил сэкономить — под его руководством в галереях Лувра запустили производство европейских ковров. Особых успехов в этом деле добился бывший мастер книжной миниатюры Пьер Дюпон, который вскоре купил для производства ковров отдельное помещение — бывшую мыловарню, по-французски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Savonnerie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 результате и сама мануфактура Дюпона, и выпускаемые там ковры вошли в историю под названием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Савонери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Поначалу французы копировали восточные изделия, но, поскольку над ними не довлели запреты ислама, они довольно быстро пустили в дело собственные рисунки. На коврах стали появляться реалистичные цветочные узоры, медальоны и сцены из античной мифологии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929066"/>
            <a:ext cx="321471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3929066"/>
            <a:ext cx="3429024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:\Users\Home\Downloads\2024-11-14_18-31-28.png"/>
          <p:cNvPicPr/>
          <p:nvPr/>
        </p:nvPicPr>
        <p:blipFill>
          <a:blip r:embed="rId3" cstate="print"/>
          <a:srcRect l="26437" t="17960" r="47125" b="25277"/>
          <a:stretch>
            <a:fillRect/>
          </a:stretch>
        </p:blipFill>
        <p:spPr bwMode="auto">
          <a:xfrm rot="5400000">
            <a:off x="1393006" y="3607598"/>
            <a:ext cx="207170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ome\Downloads\2024-11-14_18-31-28.png"/>
          <p:cNvPicPr/>
          <p:nvPr/>
        </p:nvPicPr>
        <p:blipFill>
          <a:blip r:embed="rId3" cstate="print"/>
          <a:srcRect l="52875" t="17960" r="21476" b="25277"/>
          <a:stretch>
            <a:fillRect/>
          </a:stretch>
        </p:blipFill>
        <p:spPr bwMode="auto">
          <a:xfrm rot="5400000">
            <a:off x="5250661" y="3679033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428604"/>
            <a:ext cx="6500858" cy="3000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Европейцев не оставляла мысль о том, как сделать ковры доступнее. В конце XIX века это особенно актуально: в результате промышленной революции население городов растет, зажиточных людей становится больше, средний класс подражает высшему и тоже хочет жить красиво.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1883 году англо-швейцарская компания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Ziegler&amp;Co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наладила производство ковров ручной работы в 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Султанабаде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 чтобы удешевить процесс, слегка уменьшила плотность плетения — из-за этого традиционный орнамент стал крупнее. Цветовая палитра тоже изменилась — в ней преобладали теплые древесные оттенки, которые хорошо вписывались в викторианские интерьеры.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929066"/>
            <a:ext cx="321471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3929066"/>
            <a:ext cx="3429024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Home\Downloads\2024-11-14_18-39-10.png"/>
          <p:cNvPicPr/>
          <p:nvPr/>
        </p:nvPicPr>
        <p:blipFill>
          <a:blip r:embed="rId3" cstate="print"/>
          <a:srcRect l="53286" t="21729" r="21614" b="27716"/>
          <a:stretch>
            <a:fillRect/>
          </a:stretch>
        </p:blipFill>
        <p:spPr bwMode="auto">
          <a:xfrm rot="5400000">
            <a:off x="1357290" y="371475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Home\Downloads\2024-11-14_18-39-10.png"/>
          <p:cNvPicPr/>
          <p:nvPr/>
        </p:nvPicPr>
        <p:blipFill>
          <a:blip r:embed="rId3" cstate="print"/>
          <a:srcRect l="27546" t="21729" r="47407" b="27716"/>
          <a:stretch>
            <a:fillRect/>
          </a:stretch>
        </p:blipFill>
        <p:spPr bwMode="auto">
          <a:xfrm rot="5400000">
            <a:off x="5250661" y="3679033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428604"/>
            <a:ext cx="6500858" cy="3000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началом нового столетия история сильно ускорилась. Революции, войны, технический прогресс — все это повлияло на вкусы и образ жизни людей. Промышленное производство окончательно победило ручной труд, но к счастью, искусство ковроткачества никуда не делось. Наоборот, стало впитывать в себя новые эстетические веяния.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влиянием идей модернистов становятся популярны ковры с абстрактными и геометрическими орнаментами. Если большую часть истории узор для ковра придумывал сам ремесленник, то теперь этим занялись художники и дизайнеры.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3929066"/>
            <a:ext cx="321471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3929066"/>
            <a:ext cx="3429024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:\Users\Home\Downloads\2024-11-14_18-47-23.png"/>
          <p:cNvPicPr/>
          <p:nvPr/>
        </p:nvPicPr>
        <p:blipFill>
          <a:blip r:embed="rId3" cstate="print"/>
          <a:srcRect l="53013" t="21951" r="17317" b="22616"/>
          <a:stretch>
            <a:fillRect/>
          </a:stretch>
        </p:blipFill>
        <p:spPr bwMode="auto">
          <a:xfrm rot="5400000">
            <a:off x="1406014" y="3594590"/>
            <a:ext cx="2117129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ome\Downloads\2024-11-14_18-47-23.png"/>
          <p:cNvPicPr/>
          <p:nvPr/>
        </p:nvPicPr>
        <p:blipFill>
          <a:blip r:embed="rId3" cstate="print"/>
          <a:srcRect l="26575" t="21951" r="47542" b="22616"/>
          <a:stretch>
            <a:fillRect/>
          </a:stretch>
        </p:blipFill>
        <p:spPr bwMode="auto">
          <a:xfrm rot="5400000">
            <a:off x="5250660" y="3679035"/>
            <a:ext cx="207170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1357298"/>
            <a:ext cx="72152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000924" cy="4000528"/>
          </a:xfrm>
          <a:prstGeom prst="roundRect">
            <a:avLst>
              <a:gd name="adj" fmla="val 113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 протяжении многих веков диктат стилей был безусловным, они сменяли друг друга в строгом порядке: вслед за эпохой Возрождения настало время барокко. В моде, даже на нашей памяти, длина мини регулярно чередовалась с длиной макси — и все следовали преходящим тенденциям. Но в XXI все изменилось, высшая ценность наших дней — самовыражение, поэтому вместо какого-то одного господствующего стиля нам доступна целая россыпь трендов. В одном и том же многоквартирном доме запросто могут существовать самые разные интерьеры — от классики и кантри до минимализма. И в каждом, если это хорошие интерьеры, будет лежать подходящий по стилю ковер. Ремесленники от таких новшеств тоже не в убытке. Если в прошлом ковры производили в Европе, чтобы сделать их дешевле, то сейчас это хороший способ повысить цены — для всего остального есть фабрики и мастерские в традиционных «ковровых» регионах. Да и тягаться с восточными мастерами по части качества ручной работы европейцам сложно.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api.interior.ru/media/resize/1000/images/verstka/1695064137/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Home\Desktop\9983137c2d01a516f9a005a7921cd33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4286256"/>
            <a:ext cx="357190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286256"/>
            <a:ext cx="3429024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Home\Downloads\2024-11-14_18-55-51.png"/>
          <p:cNvPicPr/>
          <p:nvPr/>
        </p:nvPicPr>
        <p:blipFill>
          <a:blip r:embed="rId3" cstate="print"/>
          <a:srcRect l="52597" t="12860" r="18705" b="27494"/>
          <a:stretch>
            <a:fillRect/>
          </a:stretch>
        </p:blipFill>
        <p:spPr bwMode="auto">
          <a:xfrm rot="5400000">
            <a:off x="1321571" y="3964785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Home\Downloads\2024-11-14_18-55-51.png"/>
          <p:cNvPicPr/>
          <p:nvPr/>
        </p:nvPicPr>
        <p:blipFill>
          <a:blip r:embed="rId3" cstate="print"/>
          <a:srcRect l="24496" t="12860" r="46859" b="27494"/>
          <a:stretch>
            <a:fillRect/>
          </a:stretch>
        </p:blipFill>
        <p:spPr bwMode="auto">
          <a:xfrm rot="5400000">
            <a:off x="5214941" y="3857629"/>
            <a:ext cx="207170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19</cp:revision>
  <dcterms:created xsi:type="dcterms:W3CDTF">2024-11-14T13:07:34Z</dcterms:created>
  <dcterms:modified xsi:type="dcterms:W3CDTF">2024-11-15T07:49:19Z</dcterms:modified>
</cp:coreProperties>
</file>