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2000232" y="3429000"/>
            <a:ext cx="5643602" cy="3429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785794"/>
            <a:ext cx="5143536" cy="2286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предосторожности при работе с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тафтинговым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пистолетом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000636"/>
            <a:ext cx="2500330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Подготовила: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социальный педагог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Анохина Л.В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6667" t="25334" r="9333" b="6666"/>
          <a:stretch>
            <a:fillRect/>
          </a:stretch>
        </p:blipFill>
        <p:spPr bwMode="auto">
          <a:xfrm>
            <a:off x="1785918" y="3571876"/>
            <a:ext cx="3000396" cy="242890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2000232" y="3429000"/>
            <a:ext cx="5643602" cy="3429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335846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928670"/>
            <a:ext cx="6286544" cy="24288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1142984"/>
            <a:ext cx="55007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включением электроинструмента необходимо тщательно проверить, не повреждены ли подвижные и неподвижные части инструмента и не повлияет ли степень повреждения на нормальную работу инструмента. </a:t>
            </a:r>
            <a:endParaRPr lang="ru-RU" dirty="0"/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10500" b="11499"/>
          <a:stretch>
            <a:fillRect/>
          </a:stretch>
        </p:blipFill>
        <p:spPr bwMode="auto">
          <a:xfrm>
            <a:off x="2571736" y="3643314"/>
            <a:ext cx="3548054" cy="2767501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2000232" y="3429000"/>
            <a:ext cx="5643602" cy="3429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500042"/>
            <a:ext cx="5000660" cy="27146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28860" y="642918"/>
            <a:ext cx="39290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тем, как надеть пряжу, отключите питание пистолета или выньте вилку из розетки, чтобы избежать случайного повреждения устройства или пользователя.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прикасайтесь к активным частям машины во время ее работы.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Home\Downloads\2024-11-17_22-37-33.png"/>
          <p:cNvPicPr>
            <a:picLocks noChangeAspect="1" noChangeArrowheads="1"/>
          </p:cNvPicPr>
          <p:nvPr/>
        </p:nvPicPr>
        <p:blipFill>
          <a:blip r:embed="rId3" cstate="print"/>
          <a:srcRect l="52344" t="31250" r="34375" b="52500"/>
          <a:stretch>
            <a:fillRect/>
          </a:stretch>
        </p:blipFill>
        <p:spPr bwMode="auto">
          <a:xfrm>
            <a:off x="2857488" y="3571876"/>
            <a:ext cx="2857520" cy="218516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2000232" y="3429000"/>
            <a:ext cx="5643602" cy="3429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71604" y="285728"/>
            <a:ext cx="5286412" cy="3143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3108" y="571480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Электроинструмент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подвергать воздействию жидкости, нельзя использовать пистолет в присутствии легковоспламеняющихся жидкостей или газов.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электроинструмент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используются,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хранить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сухом месте.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20000" b="12501"/>
          <a:stretch>
            <a:fillRect/>
          </a:stretch>
        </p:blipFill>
        <p:spPr bwMode="auto">
          <a:xfrm>
            <a:off x="2786050" y="3929066"/>
            <a:ext cx="2857544" cy="192882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111</Words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7</cp:revision>
  <dcterms:created xsi:type="dcterms:W3CDTF">2024-11-17T18:44:34Z</dcterms:created>
  <dcterms:modified xsi:type="dcterms:W3CDTF">2024-11-17T19:45:26Z</dcterms:modified>
</cp:coreProperties>
</file>