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92" r:id="rId4"/>
    <p:sldId id="261" r:id="rId5"/>
    <p:sldId id="262" r:id="rId6"/>
    <p:sldId id="273" r:id="rId7"/>
    <p:sldId id="266" r:id="rId8"/>
    <p:sldId id="267" r:id="rId9"/>
    <p:sldId id="40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>
        <p:scale>
          <a:sx n="60" d="100"/>
          <a:sy n="60" d="100"/>
        </p:scale>
        <p:origin x="-166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C:\Users\Центр-2\Downloads\НЕЙРО_БЛОКНОТ (1).png"/>
          <p:cNvPicPr>
            <a:picLocks noChangeAspect="1" noChangeArrowheads="1"/>
          </p:cNvPicPr>
          <p:nvPr/>
        </p:nvPicPr>
        <p:blipFill>
          <a:blip r:embed="rId2" cstate="print"/>
          <a:srcRect t="23288" b="219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C:\Users\-23FBE~1\AppData\Local\Temp\{0BC4CB62-1014-423F-BE88-30E0EFA996B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C:\Users\-23FBE~1\AppData\Local\Temp\{7752A362-A810-4A43-B082-DA053C46938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C:\Users\-23FBE~1\AppData\Local\Temp\{E772CDAE-CD60-4E6B-BE72-EC94395DA7A7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0" name="Picture 12" descr="https://i.pinimg.com/736x/56/80/65/5680659df611d6c557488249c125f8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</p:spPr>
      </p:pic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357158" y="321170"/>
            <a:ext cx="8429684" cy="657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2" spcCol="72000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ИНСТРУКЦИЯ ДЛЯ РОДИТЕЛЕЙ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БУДУЩИХ ПЕРВОКЛАССНИКОВ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Здравствуйте, дорогие родители!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Мы рады представить вам наш новый </a:t>
            </a:r>
            <a:r>
              <a:rPr kumimoji="0" lang="ru-RU" sz="1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блокнот-нейротренажер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созданный специально для подготовки ваших будущих первоклассников к школе. Этот уникальный инструмент стал ответом на ваши многочисленные пожелания и содержит самые эффективные упражнения, которые помогут добиться максимальных результатов при минимальных затратах времени и усилий.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Всего 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15 минут в день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и ваш ребенок сможет значительно улучшить свои интеллектуальные способности!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Почему именно 15 минут?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15 минут – это "золотое сечение" для занятий. С одной стороны, этого времени достаточно для достижения ощутимых результатов. С другой – оно позволяет поддерживать высокий уровень мотивации как у вас, так и у вашего ребенка. Давайте будем честны: немногие родители (и тем более дети!) смогут регулярно заниматься по системе, требующей многочасовых ежедневных тренировок.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Совсем другое дело, когда занятия превращаются в увлекательную игру! Когда есть возможность отслеживать прогресс, а главная цель ребенка – побить свой вчерашний рекорд.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Как выполнять задания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Прежде чем приступить к занятиям с ребенком, пожалуйста, ознакомьтесь с принципами выполнения каждого упражнения сами.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Задание 1. </a:t>
            </a:r>
            <a:r>
              <a:rPr kumimoji="0" lang="ru-RU" sz="1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Нейрогимнастика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(двигательные упражнения)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Принцип выполнения: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Синхронные и асинхронные движения рук, как показано на рисунках.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Эти упражнения активизируют естественные механизмы работы мозга через физические движения. Они направлены на синхронизацию работы правого и левого полушарий, развитие межполушарного взаимодействия, улучшение памяти, внимания, координации и мелкой моторики.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Задание 2. Рисуем двумя руками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Принцип выполнения: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Ребенок берет по карандашу в каждую руку и одновременно обводит пунктирные линии на рисунках слева и справа.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Что это даст?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Креативность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Ребенок легче находит нестандартные решения.</a:t>
            </a:r>
            <a:endParaRPr lang="ru-RU" sz="10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Речь: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Улучшается речевая функция.</a:t>
            </a:r>
            <a:endParaRPr lang="ru-RU" sz="10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Интеллект: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 целом активизируется работа головного мозга, отвечающего за развитие психических процессов и интеллекта.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Процесс: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Начинайте с простых симметричных рисунков, постепенно переходя к более сложным и асимметричным.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Важно: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Если вначале обводить получается не идеально, не переживайте! Главное – одновременная работа обеими руками. Именно в этом секрет успеха.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Фиксация результата: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Засекайте время выполнения упражнения. Нам важна не столько скорость, сколько старание ребенка сделать упражнение как можно быстрее. После завершения обязательно зафиксируйте время.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Задание 3. Графический диктант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Принцип выполнения: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Ребенок рисует линии на листе в клеточку, следуя указаниям цифр и стрелок. Цифра обозначает количество клеток для движения, а стрелка – направление. В итоге получается изображение.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Задание 4. Цветовой код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Принцип выполнения: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Ребенок должен вслух называть цвет, которым написано каждое слово.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Что это даст?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Это упражнение великолепно развивает восприятие, внимание и концентрацию ребенка.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Общие рекомендации: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Регулярность: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Старайтесь заниматься примерно в одно и то же время каждый день.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Продолжительность: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Занятия не должны превышать 15-20 минут в день.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Игровая форма: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Превратите занятия в увлекательную игру!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Центр-2\Downloads\Занятие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C:\Users\-23FBE~1\AppData\Local\Temp\{0BC4CB62-1014-423F-BE88-30E0EFA996B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C:\Users\-23FBE~1\AppData\Local\Temp\{7752A362-A810-4A43-B082-DA053C46938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C:\Users\-23FBE~1\AppData\Local\Temp\{E772CDAE-CD60-4E6B-BE72-EC94395DA7A7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0" name="Picture 12" descr="https://i.pinimg.com/736x/56/80/65/5680659df611d6c557488249c125f8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00100" y="357166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Bad Script" pitchFamily="2" charset="0"/>
              </a:rPr>
              <a:t>НЕЙРОГИМНАСТИКА</a:t>
            </a:r>
            <a:endParaRPr lang="ru-RU" b="1" dirty="0">
              <a:latin typeface="Bad Script" pitchFamily="2" charset="0"/>
            </a:endParaRPr>
          </a:p>
        </p:txBody>
      </p:sp>
      <p:pic>
        <p:nvPicPr>
          <p:cNvPr id="21514" name="Picture 10" descr="C:\Users\Центр-2\Downloads\2026-01-30_10-34-07.png"/>
          <p:cNvPicPr>
            <a:picLocks noChangeAspect="1" noChangeArrowheads="1"/>
          </p:cNvPicPr>
          <p:nvPr/>
        </p:nvPicPr>
        <p:blipFill>
          <a:blip r:embed="rId3" cstate="print"/>
          <a:srcRect r="82203"/>
          <a:stretch>
            <a:fillRect/>
          </a:stretch>
        </p:blipFill>
        <p:spPr bwMode="auto">
          <a:xfrm>
            <a:off x="1500166" y="1785926"/>
            <a:ext cx="1285884" cy="1500198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357158" y="785794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Чередуем жесты «кулак» и «ладонь» двумя руками асинхронно</a:t>
            </a:r>
            <a:endParaRPr lang="ru-RU" dirty="0"/>
          </a:p>
        </p:txBody>
      </p:sp>
      <p:pic>
        <p:nvPicPr>
          <p:cNvPr id="24" name="Picture 10" descr="C:\Users\Центр-2\Downloads\2026-01-30_10-34-07.png"/>
          <p:cNvPicPr>
            <a:picLocks noChangeAspect="1" noChangeArrowheads="1"/>
          </p:cNvPicPr>
          <p:nvPr/>
        </p:nvPicPr>
        <p:blipFill>
          <a:blip r:embed="rId3" cstate="print"/>
          <a:srcRect l="81356" r="2151"/>
          <a:stretch>
            <a:fillRect/>
          </a:stretch>
        </p:blipFill>
        <p:spPr bwMode="auto">
          <a:xfrm>
            <a:off x="6000760" y="4572008"/>
            <a:ext cx="1143008" cy="1500198"/>
          </a:xfrm>
          <a:prstGeom prst="rect">
            <a:avLst/>
          </a:prstGeom>
          <a:noFill/>
        </p:spPr>
      </p:pic>
      <p:pic>
        <p:nvPicPr>
          <p:cNvPr id="25" name="Picture 10" descr="C:\Users\Центр-2\Downloads\2026-01-30_10-34-07.png"/>
          <p:cNvPicPr>
            <a:picLocks noChangeAspect="1" noChangeArrowheads="1"/>
          </p:cNvPicPr>
          <p:nvPr/>
        </p:nvPicPr>
        <p:blipFill>
          <a:blip r:embed="rId3" cstate="print"/>
          <a:srcRect l="18644" r="59322"/>
          <a:stretch>
            <a:fillRect/>
          </a:stretch>
        </p:blipFill>
        <p:spPr bwMode="auto">
          <a:xfrm>
            <a:off x="5715008" y="2000240"/>
            <a:ext cx="1428760" cy="1857388"/>
          </a:xfrm>
          <a:prstGeom prst="rect">
            <a:avLst/>
          </a:prstGeom>
          <a:noFill/>
        </p:spPr>
      </p:pic>
      <p:pic>
        <p:nvPicPr>
          <p:cNvPr id="26" name="Picture 10" descr="C:\Users\Центр-2\Downloads\2026-01-30_10-34-07.png"/>
          <p:cNvPicPr>
            <a:picLocks noChangeAspect="1" noChangeArrowheads="1"/>
          </p:cNvPicPr>
          <p:nvPr/>
        </p:nvPicPr>
        <p:blipFill>
          <a:blip r:embed="rId3" cstate="print"/>
          <a:srcRect l="58475" r="18644"/>
          <a:stretch>
            <a:fillRect/>
          </a:stretch>
        </p:blipFill>
        <p:spPr bwMode="auto">
          <a:xfrm>
            <a:off x="1643042" y="4214818"/>
            <a:ext cx="1428760" cy="1785950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>
            <a:off x="5000628" y="785795"/>
            <a:ext cx="3857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Чередуем жесты «кулак» и «ладонь» двумя руками асинхронно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143504" y="428604"/>
            <a:ext cx="371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ad Script" pitchFamily="2" charset="0"/>
              </a:rPr>
              <a:t>НЕЙРОГИМНАСТИКА</a:t>
            </a:r>
            <a:endParaRPr lang="ru-RU" b="1" dirty="0">
              <a:latin typeface="Bad Script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C:\Users\-23FBE~1\AppData\Local\Temp\{0BC4CB62-1014-423F-BE88-30E0EFA996B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C:\Users\-23FBE~1\AppData\Local\Temp\{7752A362-A810-4A43-B082-DA053C46938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C:\Users\-23FBE~1\AppData\Local\Temp\{E772CDAE-CD60-4E6B-BE72-EC94395DA7A7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0" name="Picture 12" descr="https://i.pinimg.com/736x/56/80/65/5680659df611d6c557488249c125f8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142976" y="285728"/>
            <a:ext cx="3000396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ru-RU" b="1" dirty="0" smtClean="0">
                <a:latin typeface="Bad Script" pitchFamily="2" charset="0"/>
              </a:rPr>
              <a:t>РИСУЕМ ДВУМЯ РУКАМИ</a:t>
            </a:r>
            <a:endParaRPr lang="ru-RU" b="1" dirty="0">
              <a:latin typeface="Bad Script" pitchFamily="2" charset="0"/>
            </a:endParaRPr>
          </a:p>
        </p:txBody>
      </p:sp>
      <p:pic>
        <p:nvPicPr>
          <p:cNvPr id="20482" name="Picture 2" descr="C:\Users\Центр-2\Downloads\2026-01-30_11-22-42.png"/>
          <p:cNvPicPr>
            <a:picLocks noChangeAspect="1" noChangeArrowheads="1"/>
          </p:cNvPicPr>
          <p:nvPr/>
        </p:nvPicPr>
        <p:blipFill>
          <a:blip r:embed="rId3" cstate="print"/>
          <a:srcRect r="50420"/>
          <a:stretch>
            <a:fillRect/>
          </a:stretch>
        </p:blipFill>
        <p:spPr bwMode="auto">
          <a:xfrm>
            <a:off x="428596" y="1000108"/>
            <a:ext cx="3857652" cy="5429288"/>
          </a:xfrm>
          <a:prstGeom prst="rect">
            <a:avLst/>
          </a:prstGeom>
          <a:noFill/>
        </p:spPr>
      </p:pic>
      <p:pic>
        <p:nvPicPr>
          <p:cNvPr id="20484" name="Picture 4" descr="C:\Users\Центр-2\Downloads\2026-01-30_11-22-42.png"/>
          <p:cNvPicPr>
            <a:picLocks noChangeAspect="1" noChangeArrowheads="1"/>
          </p:cNvPicPr>
          <p:nvPr/>
        </p:nvPicPr>
        <p:blipFill>
          <a:blip r:embed="rId3" cstate="print"/>
          <a:srcRect l="49682"/>
          <a:stretch>
            <a:fillRect/>
          </a:stretch>
        </p:blipFill>
        <p:spPr bwMode="auto">
          <a:xfrm>
            <a:off x="4714876" y="928670"/>
            <a:ext cx="4071966" cy="5572164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857752" y="357166"/>
            <a:ext cx="385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ad Script" pitchFamily="2" charset="0"/>
              </a:rPr>
              <a:t>РИСУЕМ ДВУМЯ РУКАМИ</a:t>
            </a:r>
            <a:endParaRPr lang="ru-RU" b="1" dirty="0">
              <a:latin typeface="Bad Script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C:\Users\-23FBE~1\AppData\Local\Temp\{0BC4CB62-1014-423F-BE88-30E0EFA996B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C:\Users\-23FBE~1\AppData\Local\Temp\{7752A362-A810-4A43-B082-DA053C46938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C:\Users\-23FBE~1\AppData\Local\Temp\{E772CDAE-CD60-4E6B-BE72-EC94395DA7A7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0" name="Picture 12" descr="https://i.pinimg.com/736x/56/80/65/5680659df611d6c557488249c125f8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142976" y="285728"/>
            <a:ext cx="3071834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ru-RU" b="1" dirty="0" smtClean="0">
                <a:latin typeface="Bad Script" pitchFamily="2" charset="0"/>
              </a:rPr>
              <a:t>РИСУЕМ ДВУМЯ РУКАМИ</a:t>
            </a:r>
            <a:endParaRPr lang="ru-RU" b="1" dirty="0">
              <a:latin typeface="Bad Script" pitchFamily="2" charset="0"/>
            </a:endParaRPr>
          </a:p>
        </p:txBody>
      </p:sp>
      <p:pic>
        <p:nvPicPr>
          <p:cNvPr id="32770" name="Picture 2" descr="C:\Users\Центр-2\Downloads\2026-02-02_10-42-34.png"/>
          <p:cNvPicPr>
            <a:picLocks noChangeAspect="1" noChangeArrowheads="1"/>
          </p:cNvPicPr>
          <p:nvPr/>
        </p:nvPicPr>
        <p:blipFill>
          <a:blip r:embed="rId3" cstate="print"/>
          <a:srcRect r="57070"/>
          <a:stretch>
            <a:fillRect/>
          </a:stretch>
        </p:blipFill>
        <p:spPr bwMode="auto">
          <a:xfrm>
            <a:off x="571472" y="928670"/>
            <a:ext cx="3643338" cy="4214842"/>
          </a:xfrm>
          <a:prstGeom prst="rect">
            <a:avLst/>
          </a:prstGeom>
          <a:noFill/>
        </p:spPr>
      </p:pic>
      <p:pic>
        <p:nvPicPr>
          <p:cNvPr id="32772" name="Picture 4" descr="C:\Users\Центр-2\Downloads\2026-02-02_10-42-34.png"/>
          <p:cNvPicPr>
            <a:picLocks noChangeAspect="1" noChangeArrowheads="1"/>
          </p:cNvPicPr>
          <p:nvPr/>
        </p:nvPicPr>
        <p:blipFill>
          <a:blip r:embed="rId3" cstate="print"/>
          <a:srcRect l="58081"/>
          <a:stretch>
            <a:fillRect/>
          </a:stretch>
        </p:blipFill>
        <p:spPr bwMode="auto">
          <a:xfrm>
            <a:off x="5072066" y="928670"/>
            <a:ext cx="3500462" cy="435771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072066" y="214290"/>
            <a:ext cx="3643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ad Script" pitchFamily="2" charset="0"/>
              </a:rPr>
              <a:t>РИСУЕМ ДВУМЯ РУКАМИ</a:t>
            </a:r>
            <a:endParaRPr lang="ru-RU" b="1" dirty="0">
              <a:latin typeface="Bad Script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C:\Users\-23FBE~1\AppData\Local\Temp\{0BC4CB62-1014-423F-BE88-30E0EFA996B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C:\Users\-23FBE~1\AppData\Local\Temp\{7752A362-A810-4A43-B082-DA053C46938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C:\Users\-23FBE~1\AppData\Local\Temp\{E772CDAE-CD60-4E6B-BE72-EC94395DA7A7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0" name="Picture 12" descr="https://i.pinimg.com/736x/56/80/65/5680659df611d6c557488249c125f8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7233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000100" y="428604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Bad Script" pitchFamily="2" charset="0"/>
              </a:rPr>
              <a:t>ГРАФИЧЕСКИЙ ДИКТАНТ</a:t>
            </a:r>
            <a:endParaRPr lang="ru-RU" b="1" dirty="0">
              <a:latin typeface="Bad Script" pitchFamily="2" charset="0"/>
            </a:endParaRPr>
          </a:p>
        </p:txBody>
      </p:sp>
      <p:pic>
        <p:nvPicPr>
          <p:cNvPr id="14" name="Picture 2" descr="C:\Users\Центр-2\Downloads\лист в клеточку.png"/>
          <p:cNvPicPr>
            <a:picLocks noChangeAspect="1" noChangeArrowheads="1"/>
          </p:cNvPicPr>
          <p:nvPr/>
        </p:nvPicPr>
        <p:blipFill>
          <a:blip r:embed="rId3" cstate="print"/>
          <a:srcRect l="12604" t="6452" r="9968" b="11828"/>
          <a:stretch>
            <a:fillRect/>
          </a:stretch>
        </p:blipFill>
        <p:spPr bwMode="auto">
          <a:xfrm>
            <a:off x="5000628" y="857232"/>
            <a:ext cx="3786214" cy="578647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642910" y="1142984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57158" y="1071547"/>
            <a:ext cx="41434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Отступи 3 клетки слева и 6 сверху, поставь точку и начинай рисовать.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1←        1↑         1→         1↓</a:t>
            </a:r>
          </a:p>
          <a:p>
            <a:pPr marL="342900" indent="-342900"/>
            <a:r>
              <a:rPr lang="ru-RU" dirty="0" smtClean="0"/>
              <a:t>1↑        1→         1↓         6←      </a:t>
            </a:r>
          </a:p>
          <a:p>
            <a:pPr marL="342900" indent="-342900"/>
            <a:r>
              <a:rPr lang="ru-RU" dirty="0" smtClean="0"/>
              <a:t>1→        1↑         1→         4↓       </a:t>
            </a:r>
          </a:p>
          <a:p>
            <a:pPr marL="342900" indent="-342900"/>
            <a:r>
              <a:rPr lang="ru-RU" dirty="0" smtClean="0"/>
              <a:t>1 ↑       1→         1↓         5→ </a:t>
            </a:r>
          </a:p>
          <a:p>
            <a:pPr marL="342900" indent="-342900"/>
            <a:r>
              <a:rPr lang="ru-RU" dirty="0" smtClean="0"/>
              <a:t>1→        1↓         1→         4↑</a:t>
            </a:r>
          </a:p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072066" y="428604"/>
            <a:ext cx="371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ad Script" pitchFamily="2" charset="0"/>
              </a:rPr>
              <a:t>ГРАФИЧЕСКИЙ ДИКТАНТ</a:t>
            </a:r>
            <a:endParaRPr lang="ru-RU" b="1" dirty="0">
              <a:latin typeface="Bad Script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C:\Users\-23FBE~1\AppData\Local\Temp\{B10D2A50-925E-4650-BB1C-7CDED61CF36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C:\Users\-23FBE~1\AppData\Local\Temp\{0BC4CB62-1014-423F-BE88-30E0EFA996B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C:\Users\-23FBE~1\AppData\Local\Temp\{7752A362-A810-4A43-B082-DA053C46938D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C:\Users\-23FBE~1\AppData\Local\Temp\{E772CDAE-CD60-4E6B-BE72-EC94395DA7A7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0" name="Picture 12" descr="https://i.pinimg.com/736x/56/80/65/5680659df611d6c557488249c125f8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357290" y="428604"/>
            <a:ext cx="2714644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b="1" dirty="0" smtClean="0">
                <a:latin typeface="Bad Script" pitchFamily="2" charset="0"/>
              </a:rPr>
              <a:t>ЦВЕТОВОЙ</a:t>
            </a:r>
            <a:r>
              <a:rPr lang="ru-RU" b="1" dirty="0" smtClean="0"/>
              <a:t>  </a:t>
            </a:r>
            <a:r>
              <a:rPr lang="ru-RU" b="1" dirty="0" smtClean="0">
                <a:latin typeface="Bad Script" pitchFamily="2" charset="0"/>
              </a:rPr>
              <a:t>КОД</a:t>
            </a:r>
            <a:endParaRPr lang="ru-RU" b="1" dirty="0">
              <a:latin typeface="Bad Script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57290" y="857232"/>
            <a:ext cx="27146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B050"/>
                </a:solidFill>
              </a:rPr>
              <a:t>К Р А С Н Ы Й 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FF0000"/>
                </a:solidFill>
              </a:rPr>
              <a:t>С И Н И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FFFF00"/>
                </a:solidFill>
              </a:rPr>
              <a:t>Ч Е Р Н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/>
              <a:t>Ж Е Л Т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70C0"/>
                </a:solidFill>
              </a:rPr>
              <a:t>З Е Л Е Н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/>
              <a:t>С И Н И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B050"/>
                </a:solidFill>
              </a:rPr>
              <a:t>К Р А С Н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FF0000"/>
                </a:solidFill>
              </a:rPr>
              <a:t>Ч Е Р Н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FFFF00"/>
                </a:solidFill>
              </a:rPr>
              <a:t>З Е Л Е Н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70C0"/>
                </a:solidFill>
              </a:rPr>
              <a:t>Ж Е Л ТЫ 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43570" y="785794"/>
            <a:ext cx="2643206" cy="5789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FFFF00"/>
                </a:solidFill>
              </a:rPr>
              <a:t>К Р А С Н Ы Й 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B050"/>
                </a:solidFill>
              </a:rPr>
              <a:t>С И Н И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FF0000"/>
                </a:solidFill>
              </a:rPr>
              <a:t>Ч Е Р Н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/>
              <a:t>Ж Е Л Т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FFFF00"/>
                </a:solidFill>
              </a:rPr>
              <a:t>З Е Л Е Н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FF0000"/>
                </a:solidFill>
              </a:rPr>
              <a:t>С И Н И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B050"/>
                </a:solidFill>
              </a:rPr>
              <a:t>К Р А С Н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/>
              <a:t>Ч Е Р Н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70C0"/>
                </a:solidFill>
              </a:rPr>
              <a:t>З Е Л Е Н Ы Й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70C0"/>
                </a:solidFill>
              </a:rPr>
              <a:t>Ж Е Л ТЫ 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43570" y="428604"/>
            <a:ext cx="3071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Bad Script" pitchFamily="2" charset="0"/>
              </a:rPr>
              <a:t>ЦВЕТОВОЙ</a:t>
            </a:r>
            <a:r>
              <a:rPr lang="ru-RU" b="1" dirty="0" smtClean="0"/>
              <a:t>  </a:t>
            </a:r>
            <a:r>
              <a:rPr lang="ru-RU" b="1" dirty="0" smtClean="0">
                <a:latin typeface="Bad Script" pitchFamily="2" charset="0"/>
              </a:rPr>
              <a:t>КОД</a:t>
            </a:r>
            <a:endParaRPr lang="ru-RU" b="1" dirty="0">
              <a:latin typeface="Bad Script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C:\Users\Центр-2\Downloads\НЕЙРО_БЛОКНОТ (2).png"/>
          <p:cNvPicPr>
            <a:picLocks noChangeAspect="1" noChangeArrowheads="1"/>
          </p:cNvPicPr>
          <p:nvPr/>
        </p:nvPicPr>
        <p:blipFill>
          <a:blip r:embed="rId2" cstate="print"/>
          <a:srcRect t="23679" b="212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4" descr="C:\Users\Центр-2\Downloads\photo_5379916468247984983_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928670"/>
            <a:ext cx="5000660" cy="2942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40482</TotalTime>
  <Words>227</Words>
  <Application>Microsoft Office PowerPoint</Application>
  <PresentationFormat>Экран (4:3)</PresentationFormat>
  <Paragraphs>85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Центр-2</dc:creator>
  <cp:lastModifiedBy>Центр-2</cp:lastModifiedBy>
  <cp:revision>59</cp:revision>
  <dcterms:created xsi:type="dcterms:W3CDTF">2026-01-29T06:47:58Z</dcterms:created>
  <dcterms:modified xsi:type="dcterms:W3CDTF">2026-09-23T07:39:36Z</dcterms:modified>
</cp:coreProperties>
</file>