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67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428728" y="642918"/>
            <a:ext cx="6000792" cy="13573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14480" y="857232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и сборка пистолета для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тафтинга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работе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\Downloads\2024-11-17_22-56-14.png"/>
          <p:cNvPicPr>
            <a:picLocks noChangeAspect="1" noChangeArrowheads="1"/>
          </p:cNvPicPr>
          <p:nvPr/>
        </p:nvPicPr>
        <p:blipFill>
          <a:blip r:embed="rId3" cstate="print"/>
          <a:srcRect l="22656" t="7500" r="19531" b="5000"/>
          <a:stretch>
            <a:fillRect/>
          </a:stretch>
        </p:blipFill>
        <p:spPr bwMode="auto">
          <a:xfrm>
            <a:off x="2786050" y="2500306"/>
            <a:ext cx="3639256" cy="344253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785918" y="785794"/>
            <a:ext cx="5786478" cy="20002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Вденьте пряжу в иглу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нитевдевателя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Home\Downloads\2024-11-17_23-59-15.png"/>
          <p:cNvPicPr>
            <a:picLocks noChangeAspect="1" noChangeArrowheads="1"/>
          </p:cNvPicPr>
          <p:nvPr/>
        </p:nvPicPr>
        <p:blipFill>
          <a:blip r:embed="rId3" cstate="print"/>
          <a:srcRect l="50075" t="64274" r="26084" b="14436"/>
          <a:stretch>
            <a:fillRect/>
          </a:stretch>
        </p:blipFill>
        <p:spPr bwMode="auto">
          <a:xfrm>
            <a:off x="2285984" y="3214686"/>
            <a:ext cx="4735744" cy="26432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714480" y="357166"/>
            <a:ext cx="5786478" cy="20002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Переведите переключатель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положение ВКЛ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Home\Downloads\2024-11-17_23-53-08.png"/>
          <p:cNvPicPr>
            <a:picLocks noChangeAspect="1" noChangeArrowheads="1"/>
          </p:cNvPicPr>
          <p:nvPr/>
        </p:nvPicPr>
        <p:blipFill>
          <a:blip r:embed="rId3" cstate="print"/>
          <a:srcRect l="53125" t="25000" r="30469" b="46250"/>
          <a:stretch>
            <a:fillRect/>
          </a:stretch>
        </p:blipFill>
        <p:spPr bwMode="auto">
          <a:xfrm>
            <a:off x="2928926" y="2714620"/>
            <a:ext cx="3071834" cy="33643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4338" name="Picture 2" descr="C:\Users\Home\Downloads\2024-11-17_23-53-08.png"/>
          <p:cNvPicPr>
            <a:picLocks noChangeAspect="1" noChangeArrowheads="1"/>
          </p:cNvPicPr>
          <p:nvPr/>
        </p:nvPicPr>
        <p:blipFill>
          <a:blip r:embed="rId3" cstate="print"/>
          <a:srcRect l="55427" t="62478" r="31332" b="12303"/>
          <a:stretch>
            <a:fillRect/>
          </a:stretch>
        </p:blipFill>
        <p:spPr bwMode="auto">
          <a:xfrm>
            <a:off x="3071802" y="2643182"/>
            <a:ext cx="2714644" cy="32317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714480" y="428604"/>
            <a:ext cx="5786478" cy="20002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Конец иглы прижмите к ткани,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пистолет ведите снизу вверх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C:\Users\Home\Downloads\2024-11-17_22-58-15.png"/>
          <p:cNvPicPr>
            <a:picLocks noChangeAspect="1" noChangeArrowheads="1"/>
          </p:cNvPicPr>
          <p:nvPr/>
        </p:nvPicPr>
        <p:blipFill>
          <a:blip r:embed="rId3" cstate="print"/>
          <a:srcRect l="54688" t="36250" r="33593" b="37500"/>
          <a:stretch>
            <a:fillRect/>
          </a:stretch>
        </p:blipFill>
        <p:spPr bwMode="auto">
          <a:xfrm>
            <a:off x="3357554" y="3143248"/>
            <a:ext cx="1928826" cy="2700356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785918" y="928670"/>
            <a:ext cx="5786478" cy="16430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Подключите кабель питания к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источнику питания 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785918" y="928670"/>
            <a:ext cx="5786478" cy="16430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Подключите к сети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ome\Downloads\2024-11-17_23-26-57.png"/>
          <p:cNvPicPr>
            <a:picLocks noChangeAspect="1" noChangeArrowheads="1"/>
          </p:cNvPicPr>
          <p:nvPr/>
        </p:nvPicPr>
        <p:blipFill>
          <a:blip r:embed="rId3" cstate="print"/>
          <a:srcRect l="54949" t="19167" r="30989" b="59167"/>
          <a:stretch>
            <a:fillRect/>
          </a:stretch>
        </p:blipFill>
        <p:spPr bwMode="auto">
          <a:xfrm>
            <a:off x="3071802" y="3286124"/>
            <a:ext cx="2744868" cy="26432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785918" y="928670"/>
            <a:ext cx="5786478" cy="16430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Индикатор питания покажет, что питания подключено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ome\Downloads\2024-11-17_23-26-57.png"/>
          <p:cNvPicPr>
            <a:picLocks noChangeAspect="1" noChangeArrowheads="1"/>
          </p:cNvPicPr>
          <p:nvPr/>
        </p:nvPicPr>
        <p:blipFill>
          <a:blip r:embed="rId3" cstate="print"/>
          <a:srcRect l="54687" t="52500" r="31250" b="23750"/>
          <a:stretch>
            <a:fillRect/>
          </a:stretch>
        </p:blipFill>
        <p:spPr bwMode="auto">
          <a:xfrm>
            <a:off x="3286116" y="3286123"/>
            <a:ext cx="2643206" cy="27900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785918" y="928670"/>
            <a:ext cx="5786478" cy="16430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Убедитесь, что переключатель питания на пистолете стоит в положение ВЫКЛ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ome\Downloads\2024-11-17_23-33-13.png"/>
          <p:cNvPicPr>
            <a:picLocks noChangeAspect="1" noChangeArrowheads="1"/>
          </p:cNvPicPr>
          <p:nvPr/>
        </p:nvPicPr>
        <p:blipFill>
          <a:blip r:embed="rId3" cstate="print"/>
          <a:srcRect l="54687" t="17500" r="31250" b="58750"/>
          <a:stretch>
            <a:fillRect/>
          </a:stretch>
        </p:blipFill>
        <p:spPr bwMode="auto">
          <a:xfrm>
            <a:off x="3000364" y="3000372"/>
            <a:ext cx="2774802" cy="29289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785918" y="928670"/>
            <a:ext cx="5786478" cy="16430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Подключите кабель питания к пистолету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Home\Downloads\2024-11-17_23-33-13.png"/>
          <p:cNvPicPr>
            <a:picLocks noChangeAspect="1" noChangeArrowheads="1"/>
          </p:cNvPicPr>
          <p:nvPr/>
        </p:nvPicPr>
        <p:blipFill>
          <a:blip r:embed="rId3" cstate="print"/>
          <a:srcRect l="54648" t="66844" r="31250" b="8750"/>
          <a:stretch>
            <a:fillRect/>
          </a:stretch>
        </p:blipFill>
        <p:spPr bwMode="auto">
          <a:xfrm>
            <a:off x="3357554" y="3143248"/>
            <a:ext cx="2714644" cy="29364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785918" y="785794"/>
            <a:ext cx="5786478" cy="20002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Согните крюк с помощью плоскогубцев. Его можно повесить  на ткань для продевания нитей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Home\Downloads\2024-11-17_23-39-03.png"/>
          <p:cNvPicPr>
            <a:picLocks noChangeAspect="1" noChangeArrowheads="1"/>
          </p:cNvPicPr>
          <p:nvPr/>
        </p:nvPicPr>
        <p:blipFill>
          <a:blip r:embed="rId3" cstate="print"/>
          <a:srcRect l="55469" t="15000" r="30468" b="58750"/>
          <a:stretch>
            <a:fillRect/>
          </a:stretch>
        </p:blipFill>
        <p:spPr bwMode="auto">
          <a:xfrm>
            <a:off x="3214678" y="3143248"/>
            <a:ext cx="2388070" cy="27860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785918" y="785794"/>
            <a:ext cx="5786478" cy="20002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Пропустите пряжу через катушку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Home\Downloads\2024-11-17_23-44-32.png"/>
          <p:cNvPicPr>
            <a:picLocks noChangeAspect="1" noChangeArrowheads="1"/>
          </p:cNvPicPr>
          <p:nvPr/>
        </p:nvPicPr>
        <p:blipFill>
          <a:blip r:embed="rId3" cstate="print"/>
          <a:srcRect l="53906" t="17500" r="26562" b="62500"/>
          <a:stretch>
            <a:fillRect/>
          </a:stretch>
        </p:blipFill>
        <p:spPr bwMode="auto">
          <a:xfrm>
            <a:off x="2571736" y="3429000"/>
            <a:ext cx="3571900" cy="22860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история крвроткачества\ФОН-ДЛЯ-ПРЕЗЕНТАЦИЙ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785918" y="785794"/>
            <a:ext cx="5786478" cy="20002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Пропустите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нитевдеватель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через игольное отверстие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Home\Downloads\2024-11-17_23-59-15.png"/>
          <p:cNvPicPr>
            <a:picLocks noChangeAspect="1" noChangeArrowheads="1"/>
          </p:cNvPicPr>
          <p:nvPr/>
        </p:nvPicPr>
        <p:blipFill>
          <a:blip r:embed="rId3" cstate="print"/>
          <a:srcRect l="50000" t="35000" r="26562" b="42500"/>
          <a:stretch>
            <a:fillRect/>
          </a:stretch>
        </p:blipFill>
        <p:spPr bwMode="auto">
          <a:xfrm>
            <a:off x="2738425" y="3429000"/>
            <a:ext cx="3929090" cy="23574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96</Words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10</cp:revision>
  <dcterms:created xsi:type="dcterms:W3CDTF">2024-11-17T19:49:53Z</dcterms:created>
  <dcterms:modified xsi:type="dcterms:W3CDTF">2024-11-18T21:01:28Z</dcterms:modified>
</cp:coreProperties>
</file>