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61" r:id="rId3"/>
  </p:sldIdLst>
  <p:sldSz cx="12192000" cy="6858000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251FA4-1042-8C1E-57DE-516B65953A20}" v="2" dt="2023-01-26T19:48:43.827"/>
    <p1510:client id="{197E4B34-49A2-FA87-72EF-38879C89ACA0}" v="80" dt="2023-01-26T17:16:09.829"/>
    <p1510:client id="{390352F4-2BEF-46F6-A490-A47DECE44910}" v="23" dt="2023-01-26T15:09:40.497"/>
    <p1510:client id="{720B1422-51C9-A779-BF62-FEA96E70BD25}" v="9" dt="2023-01-26T19:50:44.944"/>
    <p1510:client id="{7925753F-B1C9-74A7-4FA1-2E744F6F2C07}" v="1" dt="2023-01-26T19:13:14.373"/>
    <p1510:client id="{92FAFCAD-F911-2961-C8CC-2EBEA9E1363D}" v="70" dt="2023-01-26T16:55:20.946"/>
    <p1510:client id="{AA6D7267-CA91-D790-8320-72AE872984E5}" v="3" dt="2023-01-26T19:44:15.587"/>
    <p1510:client id="{B2DF9FF1-C733-8D10-CE9A-1D3870FE958A}" v="5" dt="2023-01-26T17:15:23.898"/>
    <p1510:client id="{EB6E4C42-44B1-1DB9-7FBC-ECA6D8BEA61C}" v="119" dt="2023-01-26T19:27:00.7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512" y="-50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Гость" userId="S::urn:spo:anon#6b40e9e01e5470f587816f1d646f19e056c9b209a85c48c77eeed47f2b918d44::" providerId="AD" clId="Web-{13251FA4-1042-8C1E-57DE-516B65953A20}"/>
    <pc:docChg chg="modSld">
      <pc:chgData name="Гость" userId="S::urn:spo:anon#6b40e9e01e5470f587816f1d646f19e056c9b209a85c48c77eeed47f2b918d44::" providerId="AD" clId="Web-{13251FA4-1042-8C1E-57DE-516B65953A20}" dt="2023-01-26T19:48:43.827" v="1" actId="20577"/>
      <pc:docMkLst>
        <pc:docMk/>
      </pc:docMkLst>
      <pc:sldChg chg="modSp">
        <pc:chgData name="Гость" userId="S::urn:spo:anon#6b40e9e01e5470f587816f1d646f19e056c9b209a85c48c77eeed47f2b918d44::" providerId="AD" clId="Web-{13251FA4-1042-8C1E-57DE-516B65953A20}" dt="2023-01-26T19:48:43.827" v="1" actId="20577"/>
        <pc:sldMkLst>
          <pc:docMk/>
          <pc:sldMk cId="1351651579" sldId="256"/>
        </pc:sldMkLst>
        <pc:spChg chg="mod">
          <ac:chgData name="Гость" userId="S::urn:spo:anon#6b40e9e01e5470f587816f1d646f19e056c9b209a85c48c77eeed47f2b918d44::" providerId="AD" clId="Web-{13251FA4-1042-8C1E-57DE-516B65953A20}" dt="2023-01-26T19:48:43.827" v="1" actId="20577"/>
          <ac:spMkLst>
            <pc:docMk/>
            <pc:sldMk cId="1351651579" sldId="256"/>
            <ac:spMk id="7" creationId="{047948A7-46DF-C62A-6592-D0C20715E694}"/>
          </ac:spMkLst>
        </pc:spChg>
      </pc:sldChg>
    </pc:docChg>
  </pc:docChgLst>
  <pc:docChgLst>
    <pc:chgData name="Гость" userId="S::urn:spo:anon#6b40e9e01e5470f587816f1d646f19e056c9b209a85c48c77eeed47f2b918d44::" providerId="AD" clId="Web-{7925753F-B1C9-74A7-4FA1-2E744F6F2C07}"/>
    <pc:docChg chg="modSld">
      <pc:chgData name="Гость" userId="S::urn:spo:anon#6b40e9e01e5470f587816f1d646f19e056c9b209a85c48c77eeed47f2b918d44::" providerId="AD" clId="Web-{7925753F-B1C9-74A7-4FA1-2E744F6F2C07}" dt="2023-01-26T19:13:14.373" v="0" actId="14100"/>
      <pc:docMkLst>
        <pc:docMk/>
      </pc:docMkLst>
      <pc:sldChg chg="modSp">
        <pc:chgData name="Гость" userId="S::urn:spo:anon#6b40e9e01e5470f587816f1d646f19e056c9b209a85c48c77eeed47f2b918d44::" providerId="AD" clId="Web-{7925753F-B1C9-74A7-4FA1-2E744F6F2C07}" dt="2023-01-26T19:13:14.373" v="0" actId="14100"/>
        <pc:sldMkLst>
          <pc:docMk/>
          <pc:sldMk cId="1351651579" sldId="256"/>
        </pc:sldMkLst>
        <pc:spChg chg="mod">
          <ac:chgData name="Гость" userId="S::urn:spo:anon#6b40e9e01e5470f587816f1d646f19e056c9b209a85c48c77eeed47f2b918d44::" providerId="AD" clId="Web-{7925753F-B1C9-74A7-4FA1-2E744F6F2C07}" dt="2023-01-26T19:13:14.373" v="0" actId="14100"/>
          <ac:spMkLst>
            <pc:docMk/>
            <pc:sldMk cId="1351651579" sldId="256"/>
            <ac:spMk id="6" creationId="{7D3D4D6E-8C1F-0BA1-2FD4-E838D2245E1E}"/>
          </ac:spMkLst>
        </pc:spChg>
      </pc:sldChg>
    </pc:docChg>
  </pc:docChgLst>
  <pc:docChgLst>
    <pc:chgData name="Тимохина Дарья Александровна" userId="S::dtimokhina@gaugn.ru::29040181-0ac0-4f4c-9ec3-05a17a1d318a" providerId="AD" clId="Web-{390352F4-2BEF-46F6-A490-A47DECE44910}"/>
    <pc:docChg chg="modSld addMainMaster delMainMaster">
      <pc:chgData name="Тимохина Дарья Александровна" userId="S::dtimokhina@gaugn.ru::29040181-0ac0-4f4c-9ec3-05a17a1d318a" providerId="AD" clId="Web-{390352F4-2BEF-46F6-A490-A47DECE44910}" dt="2023-01-26T15:09:40.497" v="26" actId="1076"/>
      <pc:docMkLst>
        <pc:docMk/>
      </pc:docMkLst>
      <pc:sldChg chg="addSp delSp modSp mod setBg modClrScheme setClrOvrMap chgLayout">
        <pc:chgData name="Тимохина Дарья Александровна" userId="S::dtimokhina@gaugn.ru::29040181-0ac0-4f4c-9ec3-05a17a1d318a" providerId="AD" clId="Web-{390352F4-2BEF-46F6-A490-A47DECE44910}" dt="2023-01-26T15:09:40.497" v="26" actId="1076"/>
        <pc:sldMkLst>
          <pc:docMk/>
          <pc:sldMk cId="1351651579" sldId="256"/>
        </pc:sldMkLst>
        <pc:spChg chg="mod">
          <ac:chgData name="Тимохина Дарья Александровна" userId="S::dtimokhina@gaugn.ru::29040181-0ac0-4f4c-9ec3-05a17a1d318a" providerId="AD" clId="Web-{390352F4-2BEF-46F6-A490-A47DECE44910}" dt="2023-01-26T15:09:40.497" v="26" actId="1076"/>
          <ac:spMkLst>
            <pc:docMk/>
            <pc:sldMk cId="1351651579" sldId="256"/>
            <ac:spMk id="2" creationId="{00000000-0000-0000-0000-000000000000}"/>
          </ac:spMkLst>
        </pc:spChg>
        <pc:spChg chg="mod">
          <ac:chgData name="Тимохина Дарья Александровна" userId="S::dtimokhina@gaugn.ru::29040181-0ac0-4f4c-9ec3-05a17a1d318a" providerId="AD" clId="Web-{390352F4-2BEF-46F6-A490-A47DECE44910}" dt="2023-01-26T15:09:29.278" v="25"/>
          <ac:spMkLst>
            <pc:docMk/>
            <pc:sldMk cId="1351651579" sldId="256"/>
            <ac:spMk id="3" creationId="{00000000-0000-0000-0000-000000000000}"/>
          </ac:spMkLst>
        </pc:spChg>
        <pc:spChg chg="add del">
          <ac:chgData name="Тимохина Дарья Александровна" userId="S::dtimokhina@gaugn.ru::29040181-0ac0-4f4c-9ec3-05a17a1d318a" providerId="AD" clId="Web-{390352F4-2BEF-46F6-A490-A47DECE44910}" dt="2023-01-26T15:09:29.278" v="25"/>
          <ac:spMkLst>
            <pc:docMk/>
            <pc:sldMk cId="1351651579" sldId="256"/>
            <ac:spMk id="9" creationId="{9B7AD9F6-8CE7-4299-8FC6-328F4DCD3FF9}"/>
          </ac:spMkLst>
        </pc:spChg>
        <pc:spChg chg="add del">
          <ac:chgData name="Тимохина Дарья Александровна" userId="S::dtimokhina@gaugn.ru::29040181-0ac0-4f4c-9ec3-05a17a1d318a" providerId="AD" clId="Web-{390352F4-2BEF-46F6-A490-A47DECE44910}" dt="2023-01-26T15:09:29.278" v="25"/>
          <ac:spMkLst>
            <pc:docMk/>
            <pc:sldMk cId="1351651579" sldId="256"/>
            <ac:spMk id="11" creationId="{F49775AF-8896-43EE-92C6-83497D6DC56F}"/>
          </ac:spMkLst>
        </pc:spChg>
        <pc:spChg chg="add del">
          <ac:chgData name="Тимохина Дарья Александровна" userId="S::dtimokhina@gaugn.ru::29040181-0ac0-4f4c-9ec3-05a17a1d318a" providerId="AD" clId="Web-{390352F4-2BEF-46F6-A490-A47DECE44910}" dt="2023-01-26T15:09:29.278" v="25"/>
          <ac:spMkLst>
            <pc:docMk/>
            <pc:sldMk cId="1351651579" sldId="256"/>
            <ac:spMk id="16" creationId="{5B9544DE-D5D2-419F-97F9-C3CB8C3179A1}"/>
          </ac:spMkLst>
        </pc:spChg>
        <pc:spChg chg="add del">
          <ac:chgData name="Тимохина Дарья Александровна" userId="S::dtimokhina@gaugn.ru::29040181-0ac0-4f4c-9ec3-05a17a1d318a" providerId="AD" clId="Web-{390352F4-2BEF-46F6-A490-A47DECE44910}" dt="2023-01-26T15:09:29.278" v="25"/>
          <ac:spMkLst>
            <pc:docMk/>
            <pc:sldMk cId="1351651579" sldId="256"/>
            <ac:spMk id="18" creationId="{C6898C9B-7323-4559-9424-018A10D7988D}"/>
          </ac:spMkLst>
        </pc:spChg>
        <pc:spChg chg="add del">
          <ac:chgData name="Тимохина Дарья Александровна" userId="S::dtimokhina@gaugn.ru::29040181-0ac0-4f4c-9ec3-05a17a1d318a" providerId="AD" clId="Web-{390352F4-2BEF-46F6-A490-A47DECE44910}" dt="2023-01-26T15:09:23.246" v="17"/>
          <ac:spMkLst>
            <pc:docMk/>
            <pc:sldMk cId="1351651579" sldId="256"/>
            <ac:spMk id="30" creationId="{68CA250C-CF5A-4736-9249-D6111F7C5545}"/>
          </ac:spMkLst>
        </pc:spChg>
        <pc:spChg chg="add del">
          <ac:chgData name="Тимохина Дарья Александровна" userId="S::dtimokhina@gaugn.ru::29040181-0ac0-4f4c-9ec3-05a17a1d318a" providerId="AD" clId="Web-{390352F4-2BEF-46F6-A490-A47DECE44910}" dt="2023-01-26T15:09:23.246" v="17"/>
          <ac:spMkLst>
            <pc:docMk/>
            <pc:sldMk cId="1351651579" sldId="256"/>
            <ac:spMk id="32" creationId="{1A85303E-1D59-4477-A849-22C7FEACDCE7}"/>
          </ac:spMkLst>
        </pc:spChg>
        <pc:spChg chg="add del">
          <ac:chgData name="Тимохина Дарья Александровна" userId="S::dtimokhina@gaugn.ru::29040181-0ac0-4f4c-9ec3-05a17a1d318a" providerId="AD" clId="Web-{390352F4-2BEF-46F6-A490-A47DECE44910}" dt="2023-01-26T15:09:18.434" v="15"/>
          <ac:spMkLst>
            <pc:docMk/>
            <pc:sldMk cId="1351651579" sldId="256"/>
            <ac:spMk id="37" creationId="{3C54F4CE-85F0-46ED-80DA-9518C9251AD1}"/>
          </ac:spMkLst>
        </pc:spChg>
        <pc:spChg chg="add del">
          <ac:chgData name="Тимохина Дарья Александровна" userId="S::dtimokhina@gaugn.ru::29040181-0ac0-4f4c-9ec3-05a17a1d318a" providerId="AD" clId="Web-{390352F4-2BEF-46F6-A490-A47DECE44910}" dt="2023-01-26T15:09:18.434" v="15"/>
          <ac:spMkLst>
            <pc:docMk/>
            <pc:sldMk cId="1351651579" sldId="256"/>
            <ac:spMk id="39" creationId="{DADD1FCA-8ACB-4958-81DD-4CDD6D3E1921}"/>
          </ac:spMkLst>
        </pc:spChg>
        <pc:grpChg chg="add del">
          <ac:chgData name="Тимохина Дарья Александровна" userId="S::dtimokhina@gaugn.ru::29040181-0ac0-4f4c-9ec3-05a17a1d318a" providerId="AD" clId="Web-{390352F4-2BEF-46F6-A490-A47DECE44910}" dt="2023-01-26T15:09:29.278" v="25"/>
          <ac:grpSpMkLst>
            <pc:docMk/>
            <pc:sldMk cId="1351651579" sldId="256"/>
            <ac:grpSpMk id="20" creationId="{CD3F8757-46C7-43B2-B5EF-9B85B5C839AB}"/>
          </ac:grpSpMkLst>
        </pc:grpChg>
        <pc:picChg chg="add mod">
          <ac:chgData name="Тимохина Дарья Александровна" userId="S::dtimokhina@gaugn.ru::29040181-0ac0-4f4c-9ec3-05a17a1d318a" providerId="AD" clId="Web-{390352F4-2BEF-46F6-A490-A47DECE44910}" dt="2023-01-26T15:09:29.278" v="25"/>
          <ac:picMkLst>
            <pc:docMk/>
            <pc:sldMk cId="1351651579" sldId="256"/>
            <ac:picMk id="4" creationId="{AC975917-411B-1801-4487-99EC8E8A4B68}"/>
          </ac:picMkLst>
        </pc:picChg>
      </pc:sldChg>
      <pc:sldMasterChg chg="add del addSldLayout delSldLayout">
        <pc:chgData name="Тимохина Дарья Александровна" userId="S::dtimokhina@gaugn.ru::29040181-0ac0-4f4c-9ec3-05a17a1d318a" providerId="AD" clId="Web-{390352F4-2BEF-46F6-A490-A47DECE44910}" dt="2023-01-26T15:09:29.278" v="25"/>
        <pc:sldMasterMkLst>
          <pc:docMk/>
          <pc:sldMasterMk cId="3154979492" sldId="2147483648"/>
        </pc:sldMasterMkLst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3154979492" sldId="2147483648"/>
            <pc:sldLayoutMk cId="161079921" sldId="2147483649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3154979492" sldId="2147483648"/>
            <pc:sldLayoutMk cId="2703711724" sldId="2147483650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3154979492" sldId="2147483648"/>
            <pc:sldLayoutMk cId="4076369896" sldId="2147483651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3154979492" sldId="2147483648"/>
            <pc:sldLayoutMk cId="2625762208" sldId="2147483652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3154979492" sldId="2147483648"/>
            <pc:sldLayoutMk cId="188002762" sldId="2147483653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3154979492" sldId="2147483648"/>
            <pc:sldLayoutMk cId="2295335545" sldId="2147483654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3154979492" sldId="2147483648"/>
            <pc:sldLayoutMk cId="1988754143" sldId="2147483655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3154979492" sldId="2147483648"/>
            <pc:sldLayoutMk cId="3665695281" sldId="2147483656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3154979492" sldId="2147483648"/>
            <pc:sldLayoutMk cId="2134169247" sldId="2147483657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3154979492" sldId="2147483648"/>
            <pc:sldLayoutMk cId="2065727480" sldId="2147483658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3154979492" sldId="2147483648"/>
            <pc:sldLayoutMk cId="812261758" sldId="2147483659"/>
          </pc:sldLayoutMkLst>
        </pc:sldLayoutChg>
      </pc:sldMasterChg>
      <pc:sldMasterChg chg="add del addSldLayout delSldLayout">
        <pc:chgData name="Тимохина Дарья Александровна" userId="S::dtimokhina@gaugn.ru::29040181-0ac0-4f4c-9ec3-05a17a1d318a" providerId="AD" clId="Web-{390352F4-2BEF-46F6-A490-A47DECE44910}" dt="2023-01-26T15:09:29.278" v="25"/>
        <pc:sldMasterMkLst>
          <pc:docMk/>
          <pc:sldMasterMk cId="839700756" sldId="2147483738"/>
        </pc:sldMasterMkLst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839700756" sldId="2147483738"/>
            <pc:sldLayoutMk cId="1157904458" sldId="2147483727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839700756" sldId="2147483738"/>
            <pc:sldLayoutMk cId="4141515778" sldId="2147483728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839700756" sldId="2147483738"/>
            <pc:sldLayoutMk cId="649412480" sldId="2147483729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839700756" sldId="2147483738"/>
            <pc:sldLayoutMk cId="2641811013" sldId="2147483730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839700756" sldId="2147483738"/>
            <pc:sldLayoutMk cId="3342622153" sldId="2147483731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839700756" sldId="2147483738"/>
            <pc:sldLayoutMk cId="2485301472" sldId="2147483732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839700756" sldId="2147483738"/>
            <pc:sldLayoutMk cId="3192058017" sldId="2147483733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839700756" sldId="2147483738"/>
            <pc:sldLayoutMk cId="3490315279" sldId="2147483734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839700756" sldId="2147483738"/>
            <pc:sldLayoutMk cId="2698161403" sldId="2147483735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839700756" sldId="2147483738"/>
            <pc:sldLayoutMk cId="1805414376" sldId="2147483736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9.278" v="25"/>
          <pc:sldLayoutMkLst>
            <pc:docMk/>
            <pc:sldMasterMk cId="839700756" sldId="2147483738"/>
            <pc:sldLayoutMk cId="3946573718" sldId="2147483737"/>
          </pc:sldLayoutMkLst>
        </pc:sldLayoutChg>
      </pc:sldMasterChg>
      <pc:sldMasterChg chg="add del addSldLayout delSldLayout">
        <pc:chgData name="Тимохина Дарья Александровна" userId="S::dtimokhina@gaugn.ru::29040181-0ac0-4f4c-9ec3-05a17a1d318a" providerId="AD" clId="Web-{390352F4-2BEF-46F6-A490-A47DECE44910}" dt="2023-01-26T15:09:23.246" v="17"/>
        <pc:sldMasterMkLst>
          <pc:docMk/>
          <pc:sldMasterMk cId="3808216138" sldId="2147483762"/>
        </pc:sldMasterMkLst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3.246" v="17"/>
          <pc:sldLayoutMkLst>
            <pc:docMk/>
            <pc:sldMasterMk cId="3808216138" sldId="2147483762"/>
            <pc:sldLayoutMk cId="1160019166" sldId="2147483751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3.246" v="17"/>
          <pc:sldLayoutMkLst>
            <pc:docMk/>
            <pc:sldMasterMk cId="3808216138" sldId="2147483762"/>
            <pc:sldLayoutMk cId="2298748919" sldId="2147483752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3.246" v="17"/>
          <pc:sldLayoutMkLst>
            <pc:docMk/>
            <pc:sldMasterMk cId="3808216138" sldId="2147483762"/>
            <pc:sldLayoutMk cId="3497672770" sldId="2147483753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3.246" v="17"/>
          <pc:sldLayoutMkLst>
            <pc:docMk/>
            <pc:sldMasterMk cId="3808216138" sldId="2147483762"/>
            <pc:sldLayoutMk cId="2194004134" sldId="2147483754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3.246" v="17"/>
          <pc:sldLayoutMkLst>
            <pc:docMk/>
            <pc:sldMasterMk cId="3808216138" sldId="2147483762"/>
            <pc:sldLayoutMk cId="1863557434" sldId="2147483755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3.246" v="17"/>
          <pc:sldLayoutMkLst>
            <pc:docMk/>
            <pc:sldMasterMk cId="3808216138" sldId="2147483762"/>
            <pc:sldLayoutMk cId="1876413523" sldId="2147483756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3.246" v="17"/>
          <pc:sldLayoutMkLst>
            <pc:docMk/>
            <pc:sldMasterMk cId="3808216138" sldId="2147483762"/>
            <pc:sldLayoutMk cId="353492418" sldId="2147483757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3.246" v="17"/>
          <pc:sldLayoutMkLst>
            <pc:docMk/>
            <pc:sldMasterMk cId="3808216138" sldId="2147483762"/>
            <pc:sldLayoutMk cId="2691568611" sldId="2147483758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3.246" v="17"/>
          <pc:sldLayoutMkLst>
            <pc:docMk/>
            <pc:sldMasterMk cId="3808216138" sldId="2147483762"/>
            <pc:sldLayoutMk cId="2212594551" sldId="2147483759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3.246" v="17"/>
          <pc:sldLayoutMkLst>
            <pc:docMk/>
            <pc:sldMasterMk cId="3808216138" sldId="2147483762"/>
            <pc:sldLayoutMk cId="3928067345" sldId="2147483760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23.246" v="17"/>
          <pc:sldLayoutMkLst>
            <pc:docMk/>
            <pc:sldMasterMk cId="3808216138" sldId="2147483762"/>
            <pc:sldLayoutMk cId="3918896819" sldId="2147483761"/>
          </pc:sldLayoutMkLst>
        </pc:sldLayoutChg>
      </pc:sldMasterChg>
      <pc:sldMasterChg chg="add del addSldLayout delSldLayout">
        <pc:chgData name="Тимохина Дарья Александровна" userId="S::dtimokhina@gaugn.ru::29040181-0ac0-4f4c-9ec3-05a17a1d318a" providerId="AD" clId="Web-{390352F4-2BEF-46F6-A490-A47DECE44910}" dt="2023-01-26T15:09:18.434" v="15"/>
        <pc:sldMasterMkLst>
          <pc:docMk/>
          <pc:sldMasterMk cId="3536397052" sldId="2147483864"/>
        </pc:sldMasterMkLst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18.434" v="15"/>
          <pc:sldLayoutMkLst>
            <pc:docMk/>
            <pc:sldMasterMk cId="3536397052" sldId="2147483864"/>
            <pc:sldLayoutMk cId="3805792315" sldId="2147483853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18.434" v="15"/>
          <pc:sldLayoutMkLst>
            <pc:docMk/>
            <pc:sldMasterMk cId="3536397052" sldId="2147483864"/>
            <pc:sldLayoutMk cId="3255625186" sldId="2147483854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18.434" v="15"/>
          <pc:sldLayoutMkLst>
            <pc:docMk/>
            <pc:sldMasterMk cId="3536397052" sldId="2147483864"/>
            <pc:sldLayoutMk cId="413401135" sldId="2147483855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18.434" v="15"/>
          <pc:sldLayoutMkLst>
            <pc:docMk/>
            <pc:sldMasterMk cId="3536397052" sldId="2147483864"/>
            <pc:sldLayoutMk cId="3287064755" sldId="2147483856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18.434" v="15"/>
          <pc:sldLayoutMkLst>
            <pc:docMk/>
            <pc:sldMasterMk cId="3536397052" sldId="2147483864"/>
            <pc:sldLayoutMk cId="2290009425" sldId="2147483857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18.434" v="15"/>
          <pc:sldLayoutMkLst>
            <pc:docMk/>
            <pc:sldMasterMk cId="3536397052" sldId="2147483864"/>
            <pc:sldLayoutMk cId="928486132" sldId="2147483858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18.434" v="15"/>
          <pc:sldLayoutMkLst>
            <pc:docMk/>
            <pc:sldMasterMk cId="3536397052" sldId="2147483864"/>
            <pc:sldLayoutMk cId="1749071899" sldId="2147483859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18.434" v="15"/>
          <pc:sldLayoutMkLst>
            <pc:docMk/>
            <pc:sldMasterMk cId="3536397052" sldId="2147483864"/>
            <pc:sldLayoutMk cId="118444221" sldId="2147483860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18.434" v="15"/>
          <pc:sldLayoutMkLst>
            <pc:docMk/>
            <pc:sldMasterMk cId="3536397052" sldId="2147483864"/>
            <pc:sldLayoutMk cId="2972575954" sldId="2147483861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18.434" v="15"/>
          <pc:sldLayoutMkLst>
            <pc:docMk/>
            <pc:sldMasterMk cId="3536397052" sldId="2147483864"/>
            <pc:sldLayoutMk cId="2132106451" sldId="2147483862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390352F4-2BEF-46F6-A490-A47DECE44910}" dt="2023-01-26T15:09:18.434" v="15"/>
          <pc:sldLayoutMkLst>
            <pc:docMk/>
            <pc:sldMasterMk cId="3536397052" sldId="2147483864"/>
            <pc:sldLayoutMk cId="2109732304" sldId="2147483863"/>
          </pc:sldLayoutMkLst>
        </pc:sldLayoutChg>
      </pc:sldMasterChg>
    </pc:docChg>
  </pc:docChgLst>
  <pc:docChgLst>
    <pc:chgData name="Тимохина Дарья Александровна" userId="S::dtimokhina@gaugn.ru::29040181-0ac0-4f4c-9ec3-05a17a1d318a" providerId="AD" clId="Web-{92FAFCAD-F911-2961-C8CC-2EBEA9E1363D}"/>
    <pc:docChg chg="addSld modSld">
      <pc:chgData name="Тимохина Дарья Александровна" userId="S::dtimokhina@gaugn.ru::29040181-0ac0-4f4c-9ec3-05a17a1d318a" providerId="AD" clId="Web-{92FAFCAD-F911-2961-C8CC-2EBEA9E1363D}" dt="2023-01-26T16:55:20.946" v="71" actId="14100"/>
      <pc:docMkLst>
        <pc:docMk/>
      </pc:docMkLst>
      <pc:sldChg chg="addSp delSp modSp mod setBg">
        <pc:chgData name="Тимохина Дарья Александровна" userId="S::dtimokhina@gaugn.ru::29040181-0ac0-4f4c-9ec3-05a17a1d318a" providerId="AD" clId="Web-{92FAFCAD-F911-2961-C8CC-2EBEA9E1363D}" dt="2023-01-26T16:51:38.134" v="33" actId="20577"/>
        <pc:sldMkLst>
          <pc:docMk/>
          <pc:sldMk cId="1351651579" sldId="256"/>
        </pc:sldMkLst>
        <pc:spChg chg="mod">
          <ac:chgData name="Тимохина Дарья Александровна" userId="S::dtimokhina@gaugn.ru::29040181-0ac0-4f4c-9ec3-05a17a1d318a" providerId="AD" clId="Web-{92FAFCAD-F911-2961-C8CC-2EBEA9E1363D}" dt="2023-01-26T16:51:38.134" v="33" actId="20577"/>
          <ac:spMkLst>
            <pc:docMk/>
            <pc:sldMk cId="1351651579" sldId="256"/>
            <ac:spMk id="2" creationId="{00000000-0000-0000-0000-000000000000}"/>
          </ac:spMkLst>
        </pc:spChg>
        <pc:spChg chg="mod">
          <ac:chgData name="Тимохина Дарья Александровна" userId="S::dtimokhina@gaugn.ru::29040181-0ac0-4f4c-9ec3-05a17a1d318a" providerId="AD" clId="Web-{92FAFCAD-F911-2961-C8CC-2EBEA9E1363D}" dt="2023-01-26T16:48:27.586" v="18" actId="14100"/>
          <ac:spMkLst>
            <pc:docMk/>
            <pc:sldMk cId="1351651579" sldId="256"/>
            <ac:spMk id="3" creationId="{00000000-0000-0000-0000-000000000000}"/>
          </ac:spMkLst>
        </pc:spChg>
        <pc:spChg chg="del">
          <ac:chgData name="Тимохина Дарья Александровна" userId="S::dtimokhina@gaugn.ru::29040181-0ac0-4f4c-9ec3-05a17a1d318a" providerId="AD" clId="Web-{92FAFCAD-F911-2961-C8CC-2EBEA9E1363D}" dt="2023-01-26T16:46:42.142" v="5"/>
          <ac:spMkLst>
            <pc:docMk/>
            <pc:sldMk cId="1351651579" sldId="256"/>
            <ac:spMk id="9" creationId="{9B7AD9F6-8CE7-4299-8FC6-328F4DCD3FF9}"/>
          </ac:spMkLst>
        </pc:spChg>
        <pc:spChg chg="del">
          <ac:chgData name="Тимохина Дарья Александровна" userId="S::dtimokhina@gaugn.ru::29040181-0ac0-4f4c-9ec3-05a17a1d318a" providerId="AD" clId="Web-{92FAFCAD-F911-2961-C8CC-2EBEA9E1363D}" dt="2023-01-26T16:46:42.142" v="5"/>
          <ac:spMkLst>
            <pc:docMk/>
            <pc:sldMk cId="1351651579" sldId="256"/>
            <ac:spMk id="11" creationId="{F49775AF-8896-43EE-92C6-83497D6DC56F}"/>
          </ac:spMkLst>
        </pc:spChg>
        <pc:spChg chg="add">
          <ac:chgData name="Тимохина Дарья Александровна" userId="S::dtimokhina@gaugn.ru::29040181-0ac0-4f4c-9ec3-05a17a1d318a" providerId="AD" clId="Web-{92FAFCAD-F911-2961-C8CC-2EBEA9E1363D}" dt="2023-01-26T16:46:42.142" v="5"/>
          <ac:spMkLst>
            <pc:docMk/>
            <pc:sldMk cId="1351651579" sldId="256"/>
            <ac:spMk id="13" creationId="{362D44EE-C852-4460-B8B5-C4F2BC20510C}"/>
          </ac:spMkLst>
        </pc:spChg>
        <pc:spChg chg="add">
          <ac:chgData name="Тимохина Дарья Александровна" userId="S::dtimokhina@gaugn.ru::29040181-0ac0-4f4c-9ec3-05a17a1d318a" providerId="AD" clId="Web-{92FAFCAD-F911-2961-C8CC-2EBEA9E1363D}" dt="2023-01-26T16:46:42.142" v="5"/>
          <ac:spMkLst>
            <pc:docMk/>
            <pc:sldMk cId="1351651579" sldId="256"/>
            <ac:spMk id="14" creationId="{658970D8-8D1D-4B5C-894B-E871CC86543D}"/>
          </ac:spMkLst>
        </pc:spChg>
        <pc:spChg chg="add">
          <ac:chgData name="Тимохина Дарья Александровна" userId="S::dtimokhina@gaugn.ru::29040181-0ac0-4f4c-9ec3-05a17a1d318a" providerId="AD" clId="Web-{92FAFCAD-F911-2961-C8CC-2EBEA9E1363D}" dt="2023-01-26T16:46:42.142" v="5"/>
          <ac:spMkLst>
            <pc:docMk/>
            <pc:sldMk cId="1351651579" sldId="256"/>
            <ac:spMk id="15" creationId="{F227E5B6-9132-43CA-B503-37A18562ADF2}"/>
          </ac:spMkLst>
        </pc:spChg>
        <pc:spChg chg="add">
          <ac:chgData name="Тимохина Дарья Александровна" userId="S::dtimokhina@gaugn.ru::29040181-0ac0-4f4c-9ec3-05a17a1d318a" providerId="AD" clId="Web-{92FAFCAD-F911-2961-C8CC-2EBEA9E1363D}" dt="2023-01-26T16:46:42.142" v="5"/>
          <ac:spMkLst>
            <pc:docMk/>
            <pc:sldMk cId="1351651579" sldId="256"/>
            <ac:spMk id="22" creationId="{03C2051E-A88D-48E5-BACF-AAED17892722}"/>
          </ac:spMkLst>
        </pc:spChg>
        <pc:spChg chg="add">
          <ac:chgData name="Тимохина Дарья Александровна" userId="S::dtimokhina@gaugn.ru::29040181-0ac0-4f4c-9ec3-05a17a1d318a" providerId="AD" clId="Web-{92FAFCAD-F911-2961-C8CC-2EBEA9E1363D}" dt="2023-01-26T16:46:42.142" v="5"/>
          <ac:spMkLst>
            <pc:docMk/>
            <pc:sldMk cId="1351651579" sldId="256"/>
            <ac:spMk id="24" creationId="{7821A508-2985-4905-874A-527429BAABFA}"/>
          </ac:spMkLst>
        </pc:spChg>
        <pc:spChg chg="add">
          <ac:chgData name="Тимохина Дарья Александровна" userId="S::dtimokhina@gaugn.ru::29040181-0ac0-4f4c-9ec3-05a17a1d318a" providerId="AD" clId="Web-{92FAFCAD-F911-2961-C8CC-2EBEA9E1363D}" dt="2023-01-26T16:46:42.142" v="5"/>
          <ac:spMkLst>
            <pc:docMk/>
            <pc:sldMk cId="1351651579" sldId="256"/>
            <ac:spMk id="26" creationId="{D2929CB1-0E3C-4B2D-ADC5-0154FB33BA44}"/>
          </ac:spMkLst>
        </pc:spChg>
        <pc:spChg chg="add">
          <ac:chgData name="Тимохина Дарья Александровна" userId="S::dtimokhina@gaugn.ru::29040181-0ac0-4f4c-9ec3-05a17a1d318a" providerId="AD" clId="Web-{92FAFCAD-F911-2961-C8CC-2EBEA9E1363D}" dt="2023-01-26T16:46:42.142" v="5"/>
          <ac:spMkLst>
            <pc:docMk/>
            <pc:sldMk cId="1351651579" sldId="256"/>
            <ac:spMk id="28" creationId="{5F2F0C84-BE8C-4DC2-A6D3-30349A801D5C}"/>
          </ac:spMkLst>
        </pc:spChg>
        <pc:picChg chg="mod">
          <ac:chgData name="Тимохина Дарья Александровна" userId="S::dtimokhina@gaugn.ru::29040181-0ac0-4f4c-9ec3-05a17a1d318a" providerId="AD" clId="Web-{92FAFCAD-F911-2961-C8CC-2EBEA9E1363D}" dt="2023-01-26T16:46:42.142" v="5"/>
          <ac:picMkLst>
            <pc:docMk/>
            <pc:sldMk cId="1351651579" sldId="256"/>
            <ac:picMk id="4" creationId="{AC975917-411B-1801-4487-99EC8E8A4B68}"/>
          </ac:picMkLst>
        </pc:picChg>
      </pc:sldChg>
      <pc:sldChg chg="addSp delSp modSp new mod setBg">
        <pc:chgData name="Тимохина Дарья Александровна" userId="S::dtimokhina@gaugn.ru::29040181-0ac0-4f4c-9ec3-05a17a1d318a" providerId="AD" clId="Web-{92FAFCAD-F911-2961-C8CC-2EBEA9E1363D}" dt="2023-01-26T16:55:20.946" v="71" actId="14100"/>
        <pc:sldMkLst>
          <pc:docMk/>
          <pc:sldMk cId="3209344664" sldId="257"/>
        </pc:sldMkLst>
        <pc:spChg chg="del mod">
          <ac:chgData name="Тимохина Дарья Александровна" userId="S::dtimokhina@gaugn.ru::29040181-0ac0-4f4c-9ec3-05a17a1d318a" providerId="AD" clId="Web-{92FAFCAD-F911-2961-C8CC-2EBEA9E1363D}" dt="2023-01-26T16:52:42.185" v="40"/>
          <ac:spMkLst>
            <pc:docMk/>
            <pc:sldMk cId="3209344664" sldId="257"/>
            <ac:spMk id="2" creationId="{2FA57235-5759-AE07-62D0-3F6C839ADDA2}"/>
          </ac:spMkLst>
        </pc:spChg>
        <pc:spChg chg="mod">
          <ac:chgData name="Тимохина Дарья Александровна" userId="S::dtimokhina@gaugn.ru::29040181-0ac0-4f4c-9ec3-05a17a1d318a" providerId="AD" clId="Web-{92FAFCAD-F911-2961-C8CC-2EBEA9E1363D}" dt="2023-01-26T16:55:20.946" v="71" actId="14100"/>
          <ac:spMkLst>
            <pc:docMk/>
            <pc:sldMk cId="3209344664" sldId="257"/>
            <ac:spMk id="3" creationId="{1E0B8DA2-47BC-07A6-CA3E-605D14F7FFDF}"/>
          </ac:spMkLst>
        </pc:spChg>
        <pc:spChg chg="add del">
          <ac:chgData name="Тимохина Дарья Александровна" userId="S::dtimokhina@gaugn.ru::29040181-0ac0-4f4c-9ec3-05a17a1d318a" providerId="AD" clId="Web-{92FAFCAD-F911-2961-C8CC-2EBEA9E1363D}" dt="2023-01-26T16:52:23.246" v="36"/>
          <ac:spMkLst>
            <pc:docMk/>
            <pc:sldMk cId="3209344664" sldId="257"/>
            <ac:spMk id="8" creationId="{907EF6B7-1338-4443-8C46-6A318D952DFD}"/>
          </ac:spMkLst>
        </pc:spChg>
        <pc:spChg chg="add del">
          <ac:chgData name="Тимохина Дарья Александровна" userId="S::dtimokhina@gaugn.ru::29040181-0ac0-4f4c-9ec3-05a17a1d318a" providerId="AD" clId="Web-{92FAFCAD-F911-2961-C8CC-2EBEA9E1363D}" dt="2023-01-26T16:52:23.246" v="36"/>
          <ac:spMkLst>
            <pc:docMk/>
            <pc:sldMk cId="3209344664" sldId="257"/>
            <ac:spMk id="10" creationId="{DAAE4CDD-124C-4DCF-9584-B6033B545DD5}"/>
          </ac:spMkLst>
        </pc:spChg>
        <pc:spChg chg="add del">
          <ac:chgData name="Тимохина Дарья Александровна" userId="S::dtimokhina@gaugn.ru::29040181-0ac0-4f4c-9ec3-05a17a1d318a" providerId="AD" clId="Web-{92FAFCAD-F911-2961-C8CC-2EBEA9E1363D}" dt="2023-01-26T16:52:23.246" v="36"/>
          <ac:spMkLst>
            <pc:docMk/>
            <pc:sldMk cId="3209344664" sldId="257"/>
            <ac:spMk id="12" creationId="{081E4A58-353D-44AE-B2FC-2A74E2E400F7}"/>
          </ac:spMkLst>
        </pc:spChg>
        <pc:spChg chg="add del">
          <ac:chgData name="Тимохина Дарья Александровна" userId="S::dtimokhina@gaugn.ru::29040181-0ac0-4f4c-9ec3-05a17a1d318a" providerId="AD" clId="Web-{92FAFCAD-F911-2961-C8CC-2EBEA9E1363D}" dt="2023-01-26T16:52:23.231" v="35"/>
          <ac:spMkLst>
            <pc:docMk/>
            <pc:sldMk cId="3209344664" sldId="257"/>
            <ac:spMk id="17" creationId="{2B566528-1B12-4246-9431-5C2D7D081168}"/>
          </ac:spMkLst>
        </pc:spChg>
        <pc:spChg chg="add del">
          <ac:chgData name="Тимохина Дарья Александровна" userId="S::dtimokhina@gaugn.ru::29040181-0ac0-4f4c-9ec3-05a17a1d318a" providerId="AD" clId="Web-{92FAFCAD-F911-2961-C8CC-2EBEA9E1363D}" dt="2023-01-26T16:52:23.231" v="35"/>
          <ac:spMkLst>
            <pc:docMk/>
            <pc:sldMk cId="3209344664" sldId="257"/>
            <ac:spMk id="19" creationId="{2E80C965-DB6D-4F81-9E9E-B027384D0BD6}"/>
          </ac:spMkLst>
        </pc:spChg>
        <pc:spChg chg="add del">
          <ac:chgData name="Тимохина Дарья Александровна" userId="S::dtimokhina@gaugn.ru::29040181-0ac0-4f4c-9ec3-05a17a1d318a" providerId="AD" clId="Web-{92FAFCAD-F911-2961-C8CC-2EBEA9E1363D}" dt="2023-01-26T16:52:23.231" v="35"/>
          <ac:spMkLst>
            <pc:docMk/>
            <pc:sldMk cId="3209344664" sldId="257"/>
            <ac:spMk id="21" creationId="{A580F890-B085-4E95-96AA-55AEBEC5CE6E}"/>
          </ac:spMkLst>
        </pc:spChg>
        <pc:spChg chg="add del">
          <ac:chgData name="Тимохина Дарья Александровна" userId="S::dtimokhina@gaugn.ru::29040181-0ac0-4f4c-9ec3-05a17a1d318a" providerId="AD" clId="Web-{92FAFCAD-F911-2961-C8CC-2EBEA9E1363D}" dt="2023-01-26T16:52:23.231" v="35"/>
          <ac:spMkLst>
            <pc:docMk/>
            <pc:sldMk cId="3209344664" sldId="257"/>
            <ac:spMk id="23" creationId="{D3F51FEB-38FB-4F6C-9F7B-2F2AFAB65463}"/>
          </ac:spMkLst>
        </pc:spChg>
        <pc:spChg chg="add del">
          <ac:chgData name="Тимохина Дарья Александровна" userId="S::dtimokhina@gaugn.ru::29040181-0ac0-4f4c-9ec3-05a17a1d318a" providerId="AD" clId="Web-{92FAFCAD-F911-2961-C8CC-2EBEA9E1363D}" dt="2023-01-26T16:52:23.231" v="35"/>
          <ac:spMkLst>
            <pc:docMk/>
            <pc:sldMk cId="3209344664" sldId="257"/>
            <ac:spMk id="25" creationId="{1E547BA6-BAE0-43BB-A7CA-60F69CE252F0}"/>
          </ac:spMkLst>
        </pc:spChg>
        <pc:spChg chg="add del">
          <ac:chgData name="Тимохина Дарья Александровна" userId="S::dtimokhina@gaugn.ru::29040181-0ac0-4f4c-9ec3-05a17a1d318a" providerId="AD" clId="Web-{92FAFCAD-F911-2961-C8CC-2EBEA9E1363D}" dt="2023-01-26T16:54:01.581" v="55"/>
          <ac:spMkLst>
            <pc:docMk/>
            <pc:sldMk cId="3209344664" sldId="257"/>
            <ac:spMk id="32" creationId="{43C823D3-D619-407C-89E0-C6F6B1E7A42A}"/>
          </ac:spMkLst>
        </pc:spChg>
        <pc:spChg chg="add del">
          <ac:chgData name="Тимохина Дарья Александровна" userId="S::dtimokhina@gaugn.ru::29040181-0ac0-4f4c-9ec3-05a17a1d318a" providerId="AD" clId="Web-{92FAFCAD-F911-2961-C8CC-2EBEA9E1363D}" dt="2023-01-26T16:54:01.581" v="55"/>
          <ac:spMkLst>
            <pc:docMk/>
            <pc:sldMk cId="3209344664" sldId="257"/>
            <ac:spMk id="33" creationId="{047F8E3E-2FFA-4A0F-B3C7-E57ADDCFB415}"/>
          </ac:spMkLst>
        </pc:spChg>
        <pc:spChg chg="add">
          <ac:chgData name="Тимохина Дарья Александровна" userId="S::dtimokhina@gaugn.ru::29040181-0ac0-4f4c-9ec3-05a17a1d318a" providerId="AD" clId="Web-{92FAFCAD-F911-2961-C8CC-2EBEA9E1363D}" dt="2023-01-26T16:54:01.581" v="55"/>
          <ac:spMkLst>
            <pc:docMk/>
            <pc:sldMk cId="3209344664" sldId="257"/>
            <ac:spMk id="41" creationId="{1BB867FF-FC45-48F7-8104-F89BE54909F1}"/>
          </ac:spMkLst>
        </pc:spChg>
        <pc:spChg chg="add">
          <ac:chgData name="Тимохина Дарья Александровна" userId="S::dtimokhina@gaugn.ru::29040181-0ac0-4f4c-9ec3-05a17a1d318a" providerId="AD" clId="Web-{92FAFCAD-F911-2961-C8CC-2EBEA9E1363D}" dt="2023-01-26T16:54:01.581" v="55"/>
          <ac:spMkLst>
            <pc:docMk/>
            <pc:sldMk cId="3209344664" sldId="257"/>
            <ac:spMk id="43" creationId="{8BB56887-D0D5-4F0C-9E19-7247EB83C8B7}"/>
          </ac:spMkLst>
        </pc:spChg>
        <pc:spChg chg="add">
          <ac:chgData name="Тимохина Дарья Александровна" userId="S::dtimokhina@gaugn.ru::29040181-0ac0-4f4c-9ec3-05a17a1d318a" providerId="AD" clId="Web-{92FAFCAD-F911-2961-C8CC-2EBEA9E1363D}" dt="2023-01-26T16:54:01.581" v="55"/>
          <ac:spMkLst>
            <pc:docMk/>
            <pc:sldMk cId="3209344664" sldId="257"/>
            <ac:spMk id="45" creationId="{081E4A58-353D-44AE-B2FC-2A74E2E400F7}"/>
          </ac:spMkLst>
        </pc:spChg>
        <pc:grpChg chg="add del">
          <ac:chgData name="Тимохина Дарья Александровна" userId="S::dtimokhina@gaugn.ru::29040181-0ac0-4f4c-9ec3-05a17a1d318a" providerId="AD" clId="Web-{92FAFCAD-F911-2961-C8CC-2EBEA9E1363D}" dt="2023-01-26T16:54:01.581" v="55"/>
          <ac:grpSpMkLst>
            <pc:docMk/>
            <pc:sldMk cId="3209344664" sldId="257"/>
            <ac:grpSpMk id="27" creationId="{9DB3963A-4187-4A72-9DA4-CA6BADE22931}"/>
          </ac:grpSpMkLst>
        </pc:grpChg>
        <pc:grpChg chg="add del">
          <ac:chgData name="Тимохина Дарья Александровна" userId="S::dtimokhina@gaugn.ru::29040181-0ac0-4f4c-9ec3-05a17a1d318a" providerId="AD" clId="Web-{92FAFCAD-F911-2961-C8CC-2EBEA9E1363D}" dt="2023-01-26T16:54:01.581" v="55"/>
          <ac:grpSpMkLst>
            <pc:docMk/>
            <pc:sldMk cId="3209344664" sldId="257"/>
            <ac:grpSpMk id="34" creationId="{33D939F1-7ABE-4D0E-946A-43F37F556AFD}"/>
          </ac:grpSpMkLst>
        </pc:grpChg>
      </pc:sldChg>
    </pc:docChg>
  </pc:docChgLst>
  <pc:docChgLst>
    <pc:chgData name="Гость" userId="S::urn:spo:anon#6b40e9e01e5470f587816f1d646f19e056c9b209a85c48c77eeed47f2b918d44::" providerId="AD" clId="Web-{AA6D7267-CA91-D790-8320-72AE872984E5}"/>
    <pc:docChg chg="modSld">
      <pc:chgData name="Гость" userId="S::urn:spo:anon#6b40e9e01e5470f587816f1d646f19e056c9b209a85c48c77eeed47f2b918d44::" providerId="AD" clId="Web-{AA6D7267-CA91-D790-8320-72AE872984E5}" dt="2023-01-26T19:44:15.587" v="2"/>
      <pc:docMkLst>
        <pc:docMk/>
      </pc:docMkLst>
      <pc:sldChg chg="addSp modSp mod modShow">
        <pc:chgData name="Гость" userId="S::urn:spo:anon#6b40e9e01e5470f587816f1d646f19e056c9b209a85c48c77eeed47f2b918d44::" providerId="AD" clId="Web-{AA6D7267-CA91-D790-8320-72AE872984E5}" dt="2023-01-26T19:44:15.587" v="2"/>
        <pc:sldMkLst>
          <pc:docMk/>
          <pc:sldMk cId="1351651579" sldId="256"/>
        </pc:sldMkLst>
        <pc:spChg chg="mod">
          <ac:chgData name="Гость" userId="S::urn:spo:anon#6b40e9e01e5470f587816f1d646f19e056c9b209a85c48c77eeed47f2b918d44::" providerId="AD" clId="Web-{AA6D7267-CA91-D790-8320-72AE872984E5}" dt="2023-01-26T19:42:57.100" v="0" actId="14100"/>
          <ac:spMkLst>
            <pc:docMk/>
            <pc:sldMk cId="1351651579" sldId="256"/>
            <ac:spMk id="6" creationId="{7D3D4D6E-8C1F-0BA1-2FD4-E838D2245E1E}"/>
          </ac:spMkLst>
        </pc:spChg>
        <pc:spChg chg="add">
          <ac:chgData name="Гость" userId="S::urn:spo:anon#6b40e9e01e5470f587816f1d646f19e056c9b209a85c48c77eeed47f2b918d44::" providerId="AD" clId="Web-{AA6D7267-CA91-D790-8320-72AE872984E5}" dt="2023-01-26T19:44:15.587" v="2"/>
          <ac:spMkLst>
            <pc:docMk/>
            <pc:sldMk cId="1351651579" sldId="256"/>
            <ac:spMk id="7" creationId="{047948A7-46DF-C62A-6592-D0C20715E694}"/>
          </ac:spMkLst>
        </pc:spChg>
      </pc:sldChg>
    </pc:docChg>
  </pc:docChgLst>
  <pc:docChgLst>
    <pc:chgData name="Гость" userId="S::urn:spo:anon#6b40e9e01e5470f587816f1d646f19e056c9b209a85c48c77eeed47f2b918d44::" providerId="AD" clId="Web-{720B1422-51C9-A779-BF62-FEA96E70BD25}"/>
    <pc:docChg chg="modSld">
      <pc:chgData name="Гость" userId="S::urn:spo:anon#6b40e9e01e5470f587816f1d646f19e056c9b209a85c48c77eeed47f2b918d44::" providerId="AD" clId="Web-{720B1422-51C9-A779-BF62-FEA96E70BD25}" dt="2023-01-26T19:50:44.944" v="8" actId="20577"/>
      <pc:docMkLst>
        <pc:docMk/>
      </pc:docMkLst>
      <pc:sldChg chg="delSp modSp">
        <pc:chgData name="Гость" userId="S::urn:spo:anon#6b40e9e01e5470f587816f1d646f19e056c9b209a85c48c77eeed47f2b918d44::" providerId="AD" clId="Web-{720B1422-51C9-A779-BF62-FEA96E70BD25}" dt="2023-01-26T19:49:19.097" v="1"/>
        <pc:sldMkLst>
          <pc:docMk/>
          <pc:sldMk cId="1351651579" sldId="256"/>
        </pc:sldMkLst>
        <pc:spChg chg="del mod">
          <ac:chgData name="Гость" userId="S::urn:spo:anon#6b40e9e01e5470f587816f1d646f19e056c9b209a85c48c77eeed47f2b918d44::" providerId="AD" clId="Web-{720B1422-51C9-A779-BF62-FEA96E70BD25}" dt="2023-01-26T19:49:19.097" v="1"/>
          <ac:spMkLst>
            <pc:docMk/>
            <pc:sldMk cId="1351651579" sldId="256"/>
            <ac:spMk id="7" creationId="{047948A7-46DF-C62A-6592-D0C20715E694}"/>
          </ac:spMkLst>
        </pc:spChg>
      </pc:sldChg>
      <pc:sldChg chg="modSp">
        <pc:chgData name="Гость" userId="S::urn:spo:anon#6b40e9e01e5470f587816f1d646f19e056c9b209a85c48c77eeed47f2b918d44::" providerId="AD" clId="Web-{720B1422-51C9-A779-BF62-FEA96E70BD25}" dt="2023-01-26T19:50:44.944" v="8" actId="20577"/>
        <pc:sldMkLst>
          <pc:docMk/>
          <pc:sldMk cId="3209344664" sldId="257"/>
        </pc:sldMkLst>
        <pc:spChg chg="mod">
          <ac:chgData name="Гость" userId="S::urn:spo:anon#6b40e9e01e5470f587816f1d646f19e056c9b209a85c48c77eeed47f2b918d44::" providerId="AD" clId="Web-{720B1422-51C9-A779-BF62-FEA96E70BD25}" dt="2023-01-26T19:50:44.944" v="8" actId="20577"/>
          <ac:spMkLst>
            <pc:docMk/>
            <pc:sldMk cId="3209344664" sldId="257"/>
            <ac:spMk id="545" creationId="{6EF68248-10E7-BDE9-E2CD-8B965E163BBA}"/>
          </ac:spMkLst>
        </pc:spChg>
      </pc:sldChg>
    </pc:docChg>
  </pc:docChgLst>
  <pc:docChgLst>
    <pc:chgData name="Гость" userId="S::urn:spo:anon#6b40e9e01e5470f587816f1d646f19e056c9b209a85c48c77eeed47f2b918d44::" providerId="AD" clId="Web-{B2DF9FF1-C733-8D10-CE9A-1D3870FE958A}"/>
    <pc:docChg chg="modSld">
      <pc:chgData name="Гость" userId="S::urn:spo:anon#6b40e9e01e5470f587816f1d646f19e056c9b209a85c48c77eeed47f2b918d44::" providerId="AD" clId="Web-{B2DF9FF1-C733-8D10-CE9A-1D3870FE958A}" dt="2023-01-26T17:15:23.898" v="5"/>
      <pc:docMkLst>
        <pc:docMk/>
      </pc:docMkLst>
      <pc:sldChg chg="addSp delSp modSp mod setBg addAnim setClrOvrMap">
        <pc:chgData name="Гость" userId="S::urn:spo:anon#6b40e9e01e5470f587816f1d646f19e056c9b209a85c48c77eeed47f2b918d44::" providerId="AD" clId="Web-{B2DF9FF1-C733-8D10-CE9A-1D3870FE958A}" dt="2023-01-26T17:15:02.866" v="4" actId="20577"/>
        <pc:sldMkLst>
          <pc:docMk/>
          <pc:sldMk cId="1351651579" sldId="256"/>
        </pc:sldMkLst>
        <pc:spChg chg="mod">
          <ac:chgData name="Гость" userId="S::urn:spo:anon#6b40e9e01e5470f587816f1d646f19e056c9b209a85c48c77eeed47f2b918d44::" providerId="AD" clId="Web-{B2DF9FF1-C733-8D10-CE9A-1D3870FE958A}" dt="2023-01-26T17:15:02.866" v="4" actId="20577"/>
          <ac:spMkLst>
            <pc:docMk/>
            <pc:sldMk cId="1351651579" sldId="256"/>
            <ac:spMk id="2" creationId="{00000000-0000-0000-0000-000000000000}"/>
          </ac:spMkLst>
        </pc:spChg>
        <pc:spChg chg="mod">
          <ac:chgData name="Гость" userId="S::urn:spo:anon#6b40e9e01e5470f587816f1d646f19e056c9b209a85c48c77eeed47f2b918d44::" providerId="AD" clId="Web-{B2DF9FF1-C733-8D10-CE9A-1D3870FE958A}" dt="2023-01-26T17:13:01.113" v="0"/>
          <ac:spMkLst>
            <pc:docMk/>
            <pc:sldMk cId="1351651579" sldId="256"/>
            <ac:spMk id="3" creationId="{00000000-0000-0000-0000-000000000000}"/>
          </ac:spMkLst>
        </pc:spChg>
        <pc:spChg chg="del">
          <ac:chgData name="Гость" userId="S::urn:spo:anon#6b40e9e01e5470f587816f1d646f19e056c9b209a85c48c77eeed47f2b918d44::" providerId="AD" clId="Web-{B2DF9FF1-C733-8D10-CE9A-1D3870FE958A}" dt="2023-01-26T17:13:01.113" v="0"/>
          <ac:spMkLst>
            <pc:docMk/>
            <pc:sldMk cId="1351651579" sldId="256"/>
            <ac:spMk id="21" creationId="{A1D7EC86-7CB9-431D-8AC3-8AAF0440B162}"/>
          </ac:spMkLst>
        </pc:spChg>
        <pc:spChg chg="del">
          <ac:chgData name="Гость" userId="S::urn:spo:anon#6b40e9e01e5470f587816f1d646f19e056c9b209a85c48c77eeed47f2b918d44::" providerId="AD" clId="Web-{B2DF9FF1-C733-8D10-CE9A-1D3870FE958A}" dt="2023-01-26T17:13:01.113" v="0"/>
          <ac:spMkLst>
            <pc:docMk/>
            <pc:sldMk cId="1351651579" sldId="256"/>
            <ac:spMk id="23" creationId="{D4B9777F-B610-419B-9193-80306388F3E2}"/>
          </ac:spMkLst>
        </pc:spChg>
        <pc:spChg chg="del">
          <ac:chgData name="Гость" userId="S::urn:spo:anon#6b40e9e01e5470f587816f1d646f19e056c9b209a85c48c77eeed47f2b918d44::" providerId="AD" clId="Web-{B2DF9FF1-C733-8D10-CE9A-1D3870FE958A}" dt="2023-01-26T17:13:01.113" v="0"/>
          <ac:spMkLst>
            <pc:docMk/>
            <pc:sldMk cId="1351651579" sldId="256"/>
            <ac:spMk id="25" creationId="{311F016A-A753-449B-9EA6-322199B7119E}"/>
          </ac:spMkLst>
        </pc:spChg>
        <pc:spChg chg="del">
          <ac:chgData name="Гость" userId="S::urn:spo:anon#6b40e9e01e5470f587816f1d646f19e056c9b209a85c48c77eeed47f2b918d44::" providerId="AD" clId="Web-{B2DF9FF1-C733-8D10-CE9A-1D3870FE958A}" dt="2023-01-26T17:13:01.113" v="0"/>
          <ac:spMkLst>
            <pc:docMk/>
            <pc:sldMk cId="1351651579" sldId="256"/>
            <ac:spMk id="27" creationId="{95106A28-883A-4993-BF9E-C403B81A8D66}"/>
          </ac:spMkLst>
        </pc:spChg>
        <pc:spChg chg="del">
          <ac:chgData name="Гость" userId="S::urn:spo:anon#6b40e9e01e5470f587816f1d646f19e056c9b209a85c48c77eeed47f2b918d44::" providerId="AD" clId="Web-{B2DF9FF1-C733-8D10-CE9A-1D3870FE958A}" dt="2023-01-26T17:13:01.113" v="0"/>
          <ac:spMkLst>
            <pc:docMk/>
            <pc:sldMk cId="1351651579" sldId="256"/>
            <ac:spMk id="29" creationId="{F5AE4E4F-9F4C-43ED-8299-9BD63B74E8F0}"/>
          </ac:spMkLst>
        </pc:spChg>
        <pc:spChg chg="add">
          <ac:chgData name="Гость" userId="S::urn:spo:anon#6b40e9e01e5470f587816f1d646f19e056c9b209a85c48c77eeed47f2b918d44::" providerId="AD" clId="Web-{B2DF9FF1-C733-8D10-CE9A-1D3870FE958A}" dt="2023-01-26T17:13:01.113" v="0"/>
          <ac:spMkLst>
            <pc:docMk/>
            <pc:sldMk cId="1351651579" sldId="256"/>
            <ac:spMk id="36" creationId="{E49CC64F-7275-4E33-961B-0C5CDC439875}"/>
          </ac:spMkLst>
        </pc:spChg>
        <pc:picChg chg="mod">
          <ac:chgData name="Гость" userId="S::urn:spo:anon#6b40e9e01e5470f587816f1d646f19e056c9b209a85c48c77eeed47f2b918d44::" providerId="AD" clId="Web-{B2DF9FF1-C733-8D10-CE9A-1D3870FE958A}" dt="2023-01-26T17:13:01.113" v="0"/>
          <ac:picMkLst>
            <pc:docMk/>
            <pc:sldMk cId="1351651579" sldId="256"/>
            <ac:picMk id="4" creationId="{AC975917-411B-1801-4487-99EC8E8A4B68}"/>
          </ac:picMkLst>
        </pc:picChg>
      </pc:sldChg>
      <pc:sldChg chg="addSp delSp mod setClrOvrMap">
        <pc:chgData name="Гость" userId="S::urn:spo:anon#6b40e9e01e5470f587816f1d646f19e056c9b209a85c48c77eeed47f2b918d44::" providerId="AD" clId="Web-{B2DF9FF1-C733-8D10-CE9A-1D3870FE958A}" dt="2023-01-26T17:15:23.898" v="5"/>
        <pc:sldMkLst>
          <pc:docMk/>
          <pc:sldMk cId="3209344664" sldId="257"/>
        </pc:sldMkLst>
        <pc:spChg chg="del">
          <ac:chgData name="Гость" userId="S::urn:spo:anon#6b40e9e01e5470f587816f1d646f19e056c9b209a85c48c77eeed47f2b918d44::" providerId="AD" clId="Web-{B2DF9FF1-C733-8D10-CE9A-1D3870FE958A}" dt="2023-01-26T17:15:23.898" v="5"/>
          <ac:spMkLst>
            <pc:docMk/>
            <pc:sldMk cId="3209344664" sldId="257"/>
            <ac:spMk id="3" creationId="{1E0B8DA2-47BC-07A6-CA3E-605D14F7FFDF}"/>
          </ac:spMkLst>
        </pc:spChg>
        <pc:spChg chg="del">
          <ac:chgData name="Гость" userId="S::urn:spo:anon#6b40e9e01e5470f587816f1d646f19e056c9b209a85c48c77eeed47f2b918d44::" providerId="AD" clId="Web-{B2DF9FF1-C733-8D10-CE9A-1D3870FE958A}" dt="2023-01-26T17:15:23.898" v="5"/>
          <ac:spMkLst>
            <pc:docMk/>
            <pc:sldMk cId="3209344664" sldId="257"/>
            <ac:spMk id="5" creationId="{4BC99CB9-DDAD-44A2-8A1C-E3AF4E72DF5C}"/>
          </ac:spMkLst>
        </pc:spChg>
        <pc:spChg chg="del">
          <ac:chgData name="Гость" userId="S::urn:spo:anon#6b40e9e01e5470f587816f1d646f19e056c9b209a85c48c77eeed47f2b918d44::" providerId="AD" clId="Web-{B2DF9FF1-C733-8D10-CE9A-1D3870FE958A}" dt="2023-01-26T17:15:23.898" v="5"/>
          <ac:spMkLst>
            <pc:docMk/>
            <pc:sldMk cId="3209344664" sldId="257"/>
            <ac:spMk id="6" creationId="{1561AEE4-4E38-4BAC-976D-E0DE523FC5D1}"/>
          </ac:spMkLst>
        </pc:spChg>
        <pc:spChg chg="add">
          <ac:chgData name="Гость" userId="S::urn:spo:anon#6b40e9e01e5470f587816f1d646f19e056c9b209a85c48c77eeed47f2b918d44::" providerId="AD" clId="Web-{B2DF9FF1-C733-8D10-CE9A-1D3870FE958A}" dt="2023-01-26T17:15:23.898" v="5"/>
          <ac:spMkLst>
            <pc:docMk/>
            <pc:sldMk cId="3209344664" sldId="257"/>
            <ac:spMk id="22" creationId="{9228552E-C8B1-4A80-8448-0787CE0FC704}"/>
          </ac:spMkLst>
        </pc:spChg>
        <pc:grpChg chg="del">
          <ac:chgData name="Гость" userId="S::urn:spo:anon#6b40e9e01e5470f587816f1d646f19e056c9b209a85c48c77eeed47f2b918d44::" providerId="AD" clId="Web-{B2DF9FF1-C733-8D10-CE9A-1D3870FE958A}" dt="2023-01-26T17:15:23.898" v="5"/>
          <ac:grpSpMkLst>
            <pc:docMk/>
            <pc:sldMk cId="3209344664" sldId="257"/>
            <ac:grpSpMk id="7" creationId="{F0BC676B-D19A-44DB-910A-0C0E6D433979}"/>
          </ac:grpSpMkLst>
        </pc:grpChg>
        <pc:graphicFrameChg chg="add">
          <ac:chgData name="Гость" userId="S::urn:spo:anon#6b40e9e01e5470f587816f1d646f19e056c9b209a85c48c77eeed47f2b918d44::" providerId="AD" clId="Web-{B2DF9FF1-C733-8D10-CE9A-1D3870FE958A}" dt="2023-01-26T17:15:23.898" v="5"/>
          <ac:graphicFrameMkLst>
            <pc:docMk/>
            <pc:sldMk cId="3209344664" sldId="257"/>
            <ac:graphicFrameMk id="20" creationId="{74CFFE52-FBCD-FA7F-EA91-B3E9D5AEDF62}"/>
          </ac:graphicFrameMkLst>
        </pc:graphicFrameChg>
        <pc:picChg chg="add">
          <ac:chgData name="Гость" userId="S::urn:spo:anon#6b40e9e01e5470f587816f1d646f19e056c9b209a85c48c77eeed47f2b918d44::" providerId="AD" clId="Web-{B2DF9FF1-C733-8D10-CE9A-1D3870FE958A}" dt="2023-01-26T17:15:23.898" v="5"/>
          <ac:picMkLst>
            <pc:docMk/>
            <pc:sldMk cId="3209344664" sldId="257"/>
            <ac:picMk id="24" creationId="{E9ECCF8D-F84A-5F88-F345-736CDAB7C015}"/>
          </ac:picMkLst>
        </pc:picChg>
      </pc:sldChg>
    </pc:docChg>
  </pc:docChgLst>
  <pc:docChgLst>
    <pc:chgData name="Тимохина Дарья Александровна" userId="S::dtimokhina@gaugn.ru::29040181-0ac0-4f4c-9ec3-05a17a1d318a" providerId="AD" clId="Web-{EB6E4C42-44B1-1DB9-7FBC-ECA6D8BEA61C}"/>
    <pc:docChg chg="addSld modSld addMainMaster delMainMaster">
      <pc:chgData name="Тимохина Дарья Александровна" userId="S::dtimokhina@gaugn.ru::29040181-0ac0-4f4c-9ec3-05a17a1d318a" providerId="AD" clId="Web-{EB6E4C42-44B1-1DB9-7FBC-ECA6D8BEA61C}" dt="2023-01-26T19:27:00.717" v="124" actId="1076"/>
      <pc:docMkLst>
        <pc:docMk/>
      </pc:docMkLst>
      <pc:sldChg chg="addSp delSp modSp mod setBg modClrScheme delDesignElem chgLayout">
        <pc:chgData name="Тимохина Дарья Александровна" userId="S::dtimokhina@gaugn.ru::29040181-0ac0-4f4c-9ec3-05a17a1d318a" providerId="AD" clId="Web-{EB6E4C42-44B1-1DB9-7FBC-ECA6D8BEA61C}" dt="2023-01-26T19:14:46.077" v="76"/>
        <pc:sldMkLst>
          <pc:docMk/>
          <pc:sldMk cId="1351651579" sldId="256"/>
        </pc:sldMkLst>
        <pc:spChg chg="mod ord">
          <ac:chgData name="Тимохина Дарья Александровна" userId="S::dtimokhina@gaugn.ru::29040181-0ac0-4f4c-9ec3-05a17a1d318a" providerId="AD" clId="Web-{EB6E4C42-44B1-1DB9-7FBC-ECA6D8BEA61C}" dt="2023-01-26T19:14:46.077" v="76"/>
          <ac:spMkLst>
            <pc:docMk/>
            <pc:sldMk cId="1351651579" sldId="256"/>
            <ac:spMk id="2" creationId="{00000000-0000-0000-0000-000000000000}"/>
          </ac:spMkLst>
        </pc:spChg>
        <pc:spChg chg="mod ord">
          <ac:chgData name="Тимохина Дарья Александровна" userId="S::dtimokhina@gaugn.ru::29040181-0ac0-4f4c-9ec3-05a17a1d318a" providerId="AD" clId="Web-{EB6E4C42-44B1-1DB9-7FBC-ECA6D8BEA61C}" dt="2023-01-26T19:14:46.077" v="76"/>
          <ac:spMkLst>
            <pc:docMk/>
            <pc:sldMk cId="1351651579" sldId="256"/>
            <ac:spMk id="3" creationId="{00000000-0000-0000-0000-000000000000}"/>
          </ac:spMkLst>
        </pc:spChg>
        <pc:spChg chg="add mod">
          <ac:chgData name="Тимохина Дарья Александровна" userId="S::dtimokhina@gaugn.ru::29040181-0ac0-4f4c-9ec3-05a17a1d318a" providerId="AD" clId="Web-{EB6E4C42-44B1-1DB9-7FBC-ECA6D8BEA61C}" dt="2023-01-26T19:03:32.267" v="18"/>
          <ac:spMkLst>
            <pc:docMk/>
            <pc:sldMk cId="1351651579" sldId="256"/>
            <ac:spMk id="5" creationId="{75C015D7-516E-25B3-D0D4-A7AEE1827D26}"/>
          </ac:spMkLst>
        </pc:spChg>
        <pc:spChg chg="add mod">
          <ac:chgData name="Тимохина Дарья Александровна" userId="S::dtimokhina@gaugn.ru::29040181-0ac0-4f4c-9ec3-05a17a1d318a" providerId="AD" clId="Web-{EB6E4C42-44B1-1DB9-7FBC-ECA6D8BEA61C}" dt="2023-01-26T19:04:02.345" v="22"/>
          <ac:spMkLst>
            <pc:docMk/>
            <pc:sldMk cId="1351651579" sldId="256"/>
            <ac:spMk id="6" creationId="{7D3D4D6E-8C1F-0BA1-2FD4-E838D2245E1E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4:46.077" v="76"/>
          <ac:spMkLst>
            <pc:docMk/>
            <pc:sldMk cId="1351651579" sldId="256"/>
            <ac:spMk id="36" creationId="{E49CC64F-7275-4E33-961B-0C5CDC439875}"/>
          </ac:spMkLst>
        </pc:spChg>
        <pc:picChg chg="mod">
          <ac:chgData name="Тимохина Дарья Александровна" userId="S::dtimokhina@gaugn.ru::29040181-0ac0-4f4c-9ec3-05a17a1d318a" providerId="AD" clId="Web-{EB6E4C42-44B1-1DB9-7FBC-ECA6D8BEA61C}" dt="2023-01-26T19:04:18.877" v="24" actId="1076"/>
          <ac:picMkLst>
            <pc:docMk/>
            <pc:sldMk cId="1351651579" sldId="256"/>
            <ac:picMk id="4" creationId="{AC975917-411B-1801-4487-99EC8E8A4B68}"/>
          </ac:picMkLst>
        </pc:picChg>
      </pc:sldChg>
      <pc:sldChg chg="addSp delSp modSp mod setBg modClrScheme setClrOvrMap delDesignElem chgLayout">
        <pc:chgData name="Тимохина Дарья Александровна" userId="S::dtimokhina@gaugn.ru::29040181-0ac0-4f4c-9ec3-05a17a1d318a" providerId="AD" clId="Web-{EB6E4C42-44B1-1DB9-7FBC-ECA6D8BEA61C}" dt="2023-01-26T19:18:00.050" v="95"/>
        <pc:sldMkLst>
          <pc:docMk/>
          <pc:sldMk cId="3209344664" sldId="257"/>
        </pc:sldMkLst>
        <pc:spChg chg="add del">
          <ac:chgData name="Тимохина Дарья Александровна" userId="S::dtimokhina@gaugn.ru::29040181-0ac0-4f4c-9ec3-05a17a1d318a" providerId="AD" clId="Web-{EB6E4C42-44B1-1DB9-7FBC-ECA6D8BEA61C}" dt="2023-01-26T19:09:54.009" v="66"/>
          <ac:spMkLst>
            <pc:docMk/>
            <pc:sldMk cId="3209344664" sldId="257"/>
            <ac:spMk id="22" creationId="{9228552E-C8B1-4A80-8448-0787CE0FC704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09:53.946" v="65"/>
          <ac:spMkLst>
            <pc:docMk/>
            <pc:sldMk cId="3209344664" sldId="257"/>
            <ac:spMk id="29" creationId="{5D13CC36-B950-4F02-9BAF-9A7EB267398C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09:53.946" v="65"/>
          <ac:spMkLst>
            <pc:docMk/>
            <pc:sldMk cId="3209344664" sldId="257"/>
            <ac:spMk id="31" creationId="{4F2E2428-58BA-458D-AA54-05502E63F32F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0:14.415" v="69"/>
          <ac:spMkLst>
            <pc:docMk/>
            <pc:sldMk cId="3209344664" sldId="257"/>
            <ac:spMk id="35" creationId="{5DD103AA-7536-490B-973F-73CA63A7ED09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53.188" v="81"/>
          <ac:spMkLst>
            <pc:docMk/>
            <pc:sldMk cId="3209344664" sldId="257"/>
            <ac:spMk id="40" creationId="{6C4028FD-8BAA-4A19-BFDE-594D991B7552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12.953" v="78"/>
          <ac:spMkLst>
            <pc:docMk/>
            <pc:sldMk cId="3209344664" sldId="257"/>
            <ac:spMk id="42" creationId="{F3060C83-F051-4F0E-ABAD-AA0DFC48B218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12.953" v="78"/>
          <ac:spMkLst>
            <pc:docMk/>
            <pc:sldMk cId="3209344664" sldId="257"/>
            <ac:spMk id="47" creationId="{83C98ABE-055B-441F-B07E-44F97F083C39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12.953" v="78"/>
          <ac:spMkLst>
            <pc:docMk/>
            <pc:sldMk cId="3209344664" sldId="257"/>
            <ac:spMk id="49" creationId="{29FDB030-9B49-4CED-8CCD-4D99382388AC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12.953" v="78"/>
          <ac:spMkLst>
            <pc:docMk/>
            <pc:sldMk cId="3209344664" sldId="257"/>
            <ac:spMk id="51" creationId="{3783CA14-24A1-485C-8B30-D6A5D87987AD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12.953" v="78"/>
          <ac:spMkLst>
            <pc:docMk/>
            <pc:sldMk cId="3209344664" sldId="257"/>
            <ac:spMk id="53" creationId="{9A97C86A-04D6-40F7-AE84-31AB43E6A846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12.953" v="78"/>
          <ac:spMkLst>
            <pc:docMk/>
            <pc:sldMk cId="3209344664" sldId="257"/>
            <ac:spMk id="55" creationId="{FF9F2414-84E8-453E-B1F3-389FDE8192D9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12.953" v="78"/>
          <ac:spMkLst>
            <pc:docMk/>
            <pc:sldMk cId="3209344664" sldId="257"/>
            <ac:spMk id="57" creationId="{3ECA69A1-7536-43AC-85EF-C7106179F5ED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53.094" v="80"/>
          <ac:spMkLst>
            <pc:docMk/>
            <pc:sldMk cId="3209344664" sldId="257"/>
            <ac:spMk id="59" creationId="{2B566528-1B12-4246-9431-5C2D7D081168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53.094" v="80"/>
          <ac:spMkLst>
            <pc:docMk/>
            <pc:sldMk cId="3209344664" sldId="257"/>
            <ac:spMk id="60" creationId="{2E80C965-DB6D-4F81-9E9E-B027384D0BD6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53.094" v="80"/>
          <ac:spMkLst>
            <pc:docMk/>
            <pc:sldMk cId="3209344664" sldId="257"/>
            <ac:spMk id="61" creationId="{A580F890-B085-4E95-96AA-55AEBEC5CE6E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53.094" v="80"/>
          <ac:spMkLst>
            <pc:docMk/>
            <pc:sldMk cId="3209344664" sldId="257"/>
            <ac:spMk id="62" creationId="{D3F51FEB-38FB-4F6C-9F7B-2F2AFAB65463}"/>
          </ac:spMkLst>
        </pc:spChg>
        <pc:spChg chg="add del">
          <ac:chgData name="Тимохина Дарья Александровна" userId="S::dtimokhina@gaugn.ru::29040181-0ac0-4f4c-9ec3-05a17a1d318a" providerId="AD" clId="Web-{EB6E4C42-44B1-1DB9-7FBC-ECA6D8BEA61C}" dt="2023-01-26T19:15:53.094" v="80"/>
          <ac:spMkLst>
            <pc:docMk/>
            <pc:sldMk cId="3209344664" sldId="257"/>
            <ac:spMk id="63" creationId="{1E547BA6-BAE0-43BB-A7CA-60F69CE252F0}"/>
          </ac:spMkLst>
        </pc:spChg>
        <pc:spChg chg="add">
          <ac:chgData name="Тимохина Дарья Александровна" userId="S::dtimokhina@gaugn.ru::29040181-0ac0-4f4c-9ec3-05a17a1d318a" providerId="AD" clId="Web-{EB6E4C42-44B1-1DB9-7FBC-ECA6D8BEA61C}" dt="2023-01-26T19:15:53.188" v="81"/>
          <ac:spMkLst>
            <pc:docMk/>
            <pc:sldMk cId="3209344664" sldId="257"/>
            <ac:spMk id="65" creationId="{5D13CC36-B950-4F02-9BAF-9A7EB267398C}"/>
          </ac:spMkLst>
        </pc:spChg>
        <pc:spChg chg="add">
          <ac:chgData name="Тимохина Дарья Александровна" userId="S::dtimokhina@gaugn.ru::29040181-0ac0-4f4c-9ec3-05a17a1d318a" providerId="AD" clId="Web-{EB6E4C42-44B1-1DB9-7FBC-ECA6D8BEA61C}" dt="2023-01-26T19:15:53.188" v="81"/>
          <ac:spMkLst>
            <pc:docMk/>
            <pc:sldMk cId="3209344664" sldId="257"/>
            <ac:spMk id="66" creationId="{C1657055-16FE-41A2-B207-7880F6DCAB24}"/>
          </ac:spMkLst>
        </pc:spChg>
        <pc:spChg chg="add">
          <ac:chgData name="Тимохина Дарья Александровна" userId="S::dtimokhina@gaugn.ru::29040181-0ac0-4f4c-9ec3-05a17a1d318a" providerId="AD" clId="Web-{EB6E4C42-44B1-1DB9-7FBC-ECA6D8BEA61C}" dt="2023-01-26T19:15:53.188" v="81"/>
          <ac:spMkLst>
            <pc:docMk/>
            <pc:sldMk cId="3209344664" sldId="257"/>
            <ac:spMk id="67" creationId="{F3BD3BB9-3CB5-4253-A27D-6B7904723DE3}"/>
          </ac:spMkLst>
        </pc:spChg>
        <pc:spChg chg="add mod">
          <ac:chgData name="Тимохина Дарья Александровна" userId="S::dtimokhina@gaugn.ru::29040181-0ac0-4f4c-9ec3-05a17a1d318a" providerId="AD" clId="Web-{EB6E4C42-44B1-1DB9-7FBC-ECA6D8BEA61C}" dt="2023-01-26T19:17:23.549" v="93" actId="14100"/>
          <ac:spMkLst>
            <pc:docMk/>
            <pc:sldMk cId="3209344664" sldId="257"/>
            <ac:spMk id="545" creationId="{6EF68248-10E7-BDE9-E2CD-8B965E163BBA}"/>
          </ac:spMkLst>
        </pc:spChg>
        <pc:graphicFrameChg chg="del mod ord modGraphic">
          <ac:chgData name="Тимохина Дарья Александровна" userId="S::dtimokhina@gaugn.ru::29040181-0ac0-4f4c-9ec3-05a17a1d318a" providerId="AD" clId="Web-{EB6E4C42-44B1-1DB9-7FBC-ECA6D8BEA61C}" dt="2023-01-26T19:16:20.251" v="83"/>
          <ac:graphicFrameMkLst>
            <pc:docMk/>
            <pc:sldMk cId="3209344664" sldId="257"/>
            <ac:graphicFrameMk id="20" creationId="{74CFFE52-FBCD-FA7F-EA91-B3E9D5AEDF62}"/>
          </ac:graphicFrameMkLst>
        </pc:graphicFrameChg>
        <pc:picChg chg="del mod">
          <ac:chgData name="Тимохина Дарья Александровна" userId="S::dtimokhina@gaugn.ru::29040181-0ac0-4f4c-9ec3-05a17a1d318a" providerId="AD" clId="Web-{EB6E4C42-44B1-1DB9-7FBC-ECA6D8BEA61C}" dt="2023-01-26T19:10:01.087" v="67"/>
          <ac:picMkLst>
            <pc:docMk/>
            <pc:sldMk cId="3209344664" sldId="257"/>
            <ac:picMk id="24" creationId="{E9ECCF8D-F84A-5F88-F345-736CDAB7C015}"/>
          </ac:picMkLst>
        </pc:picChg>
      </pc:sldChg>
      <pc:sldChg chg="addSp delSp modSp new mod setBg modClrScheme chgLayout">
        <pc:chgData name="Тимохина Дарья Александровна" userId="S::dtimokhina@gaugn.ru::29040181-0ac0-4f4c-9ec3-05a17a1d318a" providerId="AD" clId="Web-{EB6E4C42-44B1-1DB9-7FBC-ECA6D8BEA61C}" dt="2023-01-26T19:27:00.717" v="124" actId="1076"/>
        <pc:sldMkLst>
          <pc:docMk/>
          <pc:sldMk cId="2717869074" sldId="258"/>
        </pc:sldMkLst>
        <pc:spChg chg="del mod ord">
          <ac:chgData name="Тимохина Дарья Александровна" userId="S::dtimokhina@gaugn.ru::29040181-0ac0-4f4c-9ec3-05a17a1d318a" providerId="AD" clId="Web-{EB6E4C42-44B1-1DB9-7FBC-ECA6D8BEA61C}" dt="2023-01-26T19:22:27.055" v="99"/>
          <ac:spMkLst>
            <pc:docMk/>
            <pc:sldMk cId="2717869074" sldId="258"/>
            <ac:spMk id="2" creationId="{48AE38E4-DECD-A33A-64D9-05314682AAAB}"/>
          </ac:spMkLst>
        </pc:spChg>
        <pc:spChg chg="del mod ord">
          <ac:chgData name="Тимохина Дарья Александровна" userId="S::dtimokhina@gaugn.ru::29040181-0ac0-4f4c-9ec3-05a17a1d318a" providerId="AD" clId="Web-{EB6E4C42-44B1-1DB9-7FBC-ECA6D8BEA61C}" dt="2023-01-26T19:22:27.055" v="99"/>
          <ac:spMkLst>
            <pc:docMk/>
            <pc:sldMk cId="2717869074" sldId="258"/>
            <ac:spMk id="3" creationId="{50762E72-00E2-0541-9F09-1F3822118A41}"/>
          </ac:spMkLst>
        </pc:spChg>
        <pc:spChg chg="add del mod ord">
          <ac:chgData name="Тимохина Дарья Александровна" userId="S::dtimokhina@gaugn.ru::29040181-0ac0-4f4c-9ec3-05a17a1d318a" providerId="AD" clId="Web-{EB6E4C42-44B1-1DB9-7FBC-ECA6D8BEA61C}" dt="2023-01-26T19:22:27.055" v="99"/>
          <ac:spMkLst>
            <pc:docMk/>
            <pc:sldMk cId="2717869074" sldId="258"/>
            <ac:spMk id="4" creationId="{7DBD0928-8FC6-0F4B-FB12-99D43520D23D}"/>
          </ac:spMkLst>
        </pc:spChg>
        <pc:spChg chg="add del mod">
          <ac:chgData name="Тимохина Дарья Александровна" userId="S::dtimokhina@gaugn.ru::29040181-0ac0-4f4c-9ec3-05a17a1d318a" providerId="AD" clId="Web-{EB6E4C42-44B1-1DB9-7FBC-ECA6D8BEA61C}" dt="2023-01-26T19:23:10.212" v="105"/>
          <ac:spMkLst>
            <pc:docMk/>
            <pc:sldMk cId="2717869074" sldId="258"/>
            <ac:spMk id="5" creationId="{CB3C23CC-B538-F02B-2258-5A2617EA1973}"/>
          </ac:spMkLst>
        </pc:spChg>
        <pc:spChg chg="add mod">
          <ac:chgData name="Тимохина Дарья Александровна" userId="S::dtimokhina@gaugn.ru::29040181-0ac0-4f4c-9ec3-05a17a1d318a" providerId="AD" clId="Web-{EB6E4C42-44B1-1DB9-7FBC-ECA6D8BEA61C}" dt="2023-01-26T19:27:00.717" v="124" actId="1076"/>
          <ac:spMkLst>
            <pc:docMk/>
            <pc:sldMk cId="2717869074" sldId="258"/>
            <ac:spMk id="6" creationId="{A552E407-06BB-EDAD-6A6F-D20329AFC99C}"/>
          </ac:spMkLst>
        </pc:spChg>
        <pc:spChg chg="add mod">
          <ac:chgData name="Тимохина Дарья Александровна" userId="S::dtimokhina@gaugn.ru::29040181-0ac0-4f4c-9ec3-05a17a1d318a" providerId="AD" clId="Web-{EB6E4C42-44B1-1DB9-7FBC-ECA6D8BEA61C}" dt="2023-01-26T19:25:48.700" v="117"/>
          <ac:spMkLst>
            <pc:docMk/>
            <pc:sldMk cId="2717869074" sldId="258"/>
            <ac:spMk id="7" creationId="{91E8610E-CAF5-4ACF-2B9E-1D6AC115521E}"/>
          </ac:spMkLst>
        </pc:spChg>
        <pc:spChg chg="add mod">
          <ac:chgData name="Тимохина Дарья Александровна" userId="S::dtimokhina@gaugn.ru::29040181-0ac0-4f4c-9ec3-05a17a1d318a" providerId="AD" clId="Web-{EB6E4C42-44B1-1DB9-7FBC-ECA6D8BEA61C}" dt="2023-01-26T19:26:30.654" v="120"/>
          <ac:spMkLst>
            <pc:docMk/>
            <pc:sldMk cId="2717869074" sldId="258"/>
            <ac:spMk id="8" creationId="{FA7D3370-A042-C7C9-384E-AA396451DEC7}"/>
          </ac:spMkLst>
        </pc:spChg>
        <pc:spChg chg="add mod">
          <ac:chgData name="Тимохина Дарья Александровна" userId="S::dtimokhina@gaugn.ru::29040181-0ac0-4f4c-9ec3-05a17a1d318a" providerId="AD" clId="Web-{EB6E4C42-44B1-1DB9-7FBC-ECA6D8BEA61C}" dt="2023-01-26T19:26:56.920" v="123"/>
          <ac:spMkLst>
            <pc:docMk/>
            <pc:sldMk cId="2717869074" sldId="258"/>
            <ac:spMk id="9" creationId="{6F74F83F-B5F0-E43E-72A4-71B20F7A8266}"/>
          </ac:spMkLst>
        </pc:spChg>
      </pc:sldChg>
      <pc:sldMasterChg chg="add del addSldLayout delSldLayout">
        <pc:chgData name="Тимохина Дарья Александровна" userId="S::dtimokhina@gaugn.ru::29040181-0ac0-4f4c-9ec3-05a17a1d318a" providerId="AD" clId="Web-{EB6E4C42-44B1-1DB9-7FBC-ECA6D8BEA61C}" dt="2023-01-26T19:14:46.077" v="76"/>
        <pc:sldMasterMkLst>
          <pc:docMk/>
          <pc:sldMasterMk cId="3659389743" sldId="2147483684"/>
        </pc:sldMasterMkLst>
        <pc:sldLayoutChg chg="add del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3659389743" sldId="2147483684"/>
            <pc:sldLayoutMk cId="477630850" sldId="2147483685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3659389743" sldId="2147483684"/>
            <pc:sldLayoutMk cId="3396415469" sldId="2147483686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3659389743" sldId="2147483684"/>
            <pc:sldLayoutMk cId="1098439146" sldId="2147483687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3659389743" sldId="2147483684"/>
            <pc:sldLayoutMk cId="101844739" sldId="2147483688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3659389743" sldId="2147483684"/>
            <pc:sldLayoutMk cId="2309337069" sldId="2147483689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3659389743" sldId="2147483684"/>
            <pc:sldLayoutMk cId="1121100742" sldId="2147483690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3659389743" sldId="2147483684"/>
            <pc:sldLayoutMk cId="245379209" sldId="2147483691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3659389743" sldId="2147483684"/>
            <pc:sldLayoutMk cId="1134906545" sldId="2147483692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3659389743" sldId="2147483684"/>
            <pc:sldLayoutMk cId="4087593771" sldId="2147483693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3659389743" sldId="2147483684"/>
            <pc:sldLayoutMk cId="4076777565" sldId="2147483694"/>
          </pc:sldLayoutMkLst>
        </pc:sldLayoutChg>
        <pc:sldLayoutChg chg="add del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3659389743" sldId="2147483684"/>
            <pc:sldLayoutMk cId="4103533661" sldId="2147483695"/>
          </pc:sldLayoutMkLst>
        </pc:sldLayoutChg>
      </pc:sldMasterChg>
      <pc:sldMasterChg chg="add del addSldLayout delSldLayout modSldLayout">
        <pc:chgData name="Тимохина Дарья Александровна" userId="S::dtimokhina@gaugn.ru::29040181-0ac0-4f4c-9ec3-05a17a1d318a" providerId="AD" clId="Web-{EB6E4C42-44B1-1DB9-7FBC-ECA6D8BEA61C}" dt="2023-01-26T19:09:07.945" v="63"/>
        <pc:sldMasterMkLst>
          <pc:docMk/>
          <pc:sldMasterMk cId="421758223" sldId="2147483696"/>
        </pc:sldMasterMkLst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09:07.945" v="63"/>
          <pc:sldLayoutMkLst>
            <pc:docMk/>
            <pc:sldMasterMk cId="421758223" sldId="2147483696"/>
            <pc:sldLayoutMk cId="180035055" sldId="2147483697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09:07.945" v="63"/>
          <pc:sldLayoutMkLst>
            <pc:docMk/>
            <pc:sldMasterMk cId="421758223" sldId="2147483696"/>
            <pc:sldLayoutMk cId="4031308280" sldId="2147483698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09:07.945" v="63"/>
          <pc:sldLayoutMkLst>
            <pc:docMk/>
            <pc:sldMasterMk cId="421758223" sldId="2147483696"/>
            <pc:sldLayoutMk cId="1723456585" sldId="2147483699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09:07.945" v="63"/>
          <pc:sldLayoutMkLst>
            <pc:docMk/>
            <pc:sldMasterMk cId="421758223" sldId="2147483696"/>
            <pc:sldLayoutMk cId="4194700050" sldId="2147483700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09:07.945" v="63"/>
          <pc:sldLayoutMkLst>
            <pc:docMk/>
            <pc:sldMasterMk cId="421758223" sldId="2147483696"/>
            <pc:sldLayoutMk cId="77134423" sldId="2147483701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09:07.945" v="63"/>
          <pc:sldLayoutMkLst>
            <pc:docMk/>
            <pc:sldMasterMk cId="421758223" sldId="2147483696"/>
            <pc:sldLayoutMk cId="214335294" sldId="2147483702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09:07.945" v="63"/>
          <pc:sldLayoutMkLst>
            <pc:docMk/>
            <pc:sldMasterMk cId="421758223" sldId="2147483696"/>
            <pc:sldLayoutMk cId="2143073009" sldId="2147483703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09:07.945" v="63"/>
          <pc:sldLayoutMkLst>
            <pc:docMk/>
            <pc:sldMasterMk cId="421758223" sldId="2147483696"/>
            <pc:sldLayoutMk cId="3525941427" sldId="2147483704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09:07.945" v="63"/>
          <pc:sldLayoutMkLst>
            <pc:docMk/>
            <pc:sldMasterMk cId="421758223" sldId="2147483696"/>
            <pc:sldLayoutMk cId="3700149893" sldId="2147483705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09:07.945" v="63"/>
          <pc:sldLayoutMkLst>
            <pc:docMk/>
            <pc:sldMasterMk cId="421758223" sldId="2147483696"/>
            <pc:sldLayoutMk cId="4221408945" sldId="2147483706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09:07.945" v="63"/>
          <pc:sldLayoutMkLst>
            <pc:docMk/>
            <pc:sldMasterMk cId="421758223" sldId="2147483696"/>
            <pc:sldLayoutMk cId="2306710715" sldId="2147483707"/>
          </pc:sldLayoutMkLst>
        </pc:sldLayoutChg>
      </pc:sldMasterChg>
      <pc:sldMasterChg chg="add del addSldLayout delSldLayout modSldLayout">
        <pc:chgData name="Тимохина Дарья Александровна" userId="S::dtimokhina@gaugn.ru::29040181-0ac0-4f4c-9ec3-05a17a1d318a" providerId="AD" clId="Web-{EB6E4C42-44B1-1DB9-7FBC-ECA6D8BEA61C}" dt="2023-01-26T19:14:46.077" v="76"/>
        <pc:sldMasterMkLst>
          <pc:docMk/>
          <pc:sldMasterMk cId="1747861445" sldId="2147483696"/>
        </pc:sldMasterMkLst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1747861445" sldId="2147483696"/>
            <pc:sldLayoutMk cId="3266849961" sldId="2147483697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1747861445" sldId="2147483696"/>
            <pc:sldLayoutMk cId="3454390126" sldId="2147483698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1747861445" sldId="2147483696"/>
            <pc:sldLayoutMk cId="1386216016" sldId="2147483699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1747861445" sldId="2147483696"/>
            <pc:sldLayoutMk cId="3087769175" sldId="2147483700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1747861445" sldId="2147483696"/>
            <pc:sldLayoutMk cId="2799061368" sldId="2147483701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1747861445" sldId="2147483696"/>
            <pc:sldLayoutMk cId="1186862603" sldId="2147483702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1747861445" sldId="2147483696"/>
            <pc:sldLayoutMk cId="932530474" sldId="2147483703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1747861445" sldId="2147483696"/>
            <pc:sldLayoutMk cId="887640375" sldId="2147483704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1747861445" sldId="2147483696"/>
            <pc:sldLayoutMk cId="1251060477" sldId="2147483705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1747861445" sldId="2147483696"/>
            <pc:sldLayoutMk cId="433208999" sldId="2147483706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EB6E4C42-44B1-1DB9-7FBC-ECA6D8BEA61C}" dt="2023-01-26T19:14:46.077" v="76"/>
          <pc:sldLayoutMkLst>
            <pc:docMk/>
            <pc:sldMasterMk cId="1747861445" sldId="2147483696"/>
            <pc:sldLayoutMk cId="816678102" sldId="2147483707"/>
          </pc:sldLayoutMkLst>
        </pc:sldLayoutChg>
      </pc:sldMasterChg>
    </pc:docChg>
  </pc:docChgLst>
  <pc:docChgLst>
    <pc:chgData name="Тимохина Дарья Александровна" userId="S::dtimokhina@gaugn.ru::29040181-0ac0-4f4c-9ec3-05a17a1d318a" providerId="AD" clId="Web-{197E4B34-49A2-FA87-72EF-38879C89ACA0}"/>
    <pc:docChg chg="modSld addMainMaster delMainMaster">
      <pc:chgData name="Тимохина Дарья Александровна" userId="S::dtimokhina@gaugn.ru::29040181-0ac0-4f4c-9ec3-05a17a1d318a" providerId="AD" clId="Web-{197E4B34-49A2-FA87-72EF-38879C89ACA0}" dt="2023-01-26T17:16:09.829" v="97" actId="20577"/>
      <pc:docMkLst>
        <pc:docMk/>
      </pc:docMkLst>
      <pc:sldChg chg="addSp delSp modSp mod setBg modClrScheme addAnim delAnim setClrOvrMap delDesignElem chgLayout">
        <pc:chgData name="Тимохина Дарья Александровна" userId="S::dtimokhina@gaugn.ru::29040181-0ac0-4f4c-9ec3-05a17a1d318a" providerId="AD" clId="Web-{197E4B34-49A2-FA87-72EF-38879C89ACA0}" dt="2023-01-26T17:16:09.829" v="97" actId="20577"/>
        <pc:sldMkLst>
          <pc:docMk/>
          <pc:sldMk cId="1351651579" sldId="256"/>
        </pc:sldMkLst>
        <pc:spChg chg="mod ord">
          <ac:chgData name="Тимохина Дарья Александровна" userId="S::dtimokhina@gaugn.ru::29040181-0ac0-4f4c-9ec3-05a17a1d318a" providerId="AD" clId="Web-{197E4B34-49A2-FA87-72EF-38879C89ACA0}" dt="2023-01-26T17:16:09.829" v="97" actId="20577"/>
          <ac:spMkLst>
            <pc:docMk/>
            <pc:sldMk cId="1351651579" sldId="256"/>
            <ac:spMk id="2" creationId="{00000000-0000-0000-0000-000000000000}"/>
          </ac:spMkLst>
        </pc:spChg>
        <pc:spChg chg="mod ord">
          <ac:chgData name="Тимохина Дарья Александровна" userId="S::dtimokhina@gaugn.ru::29040181-0ac0-4f4c-9ec3-05a17a1d318a" providerId="AD" clId="Web-{197E4B34-49A2-FA87-72EF-38879C89ACA0}" dt="2023-01-26T17:11:52.569" v="56"/>
          <ac:spMkLst>
            <pc:docMk/>
            <pc:sldMk cId="1351651579" sldId="256"/>
            <ac:spMk id="3" creationId="{00000000-0000-0000-0000-000000000000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10:56.567" v="53"/>
          <ac:spMkLst>
            <pc:docMk/>
            <pc:sldMk cId="1351651579" sldId="256"/>
            <ac:spMk id="6" creationId="{9B7AD9F6-8CE7-4299-8FC6-328F4DCD3FF9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10:56.567" v="53"/>
          <ac:spMkLst>
            <pc:docMk/>
            <pc:sldMk cId="1351651579" sldId="256"/>
            <ac:spMk id="7" creationId="{F49775AF-8896-43EE-92C6-83497D6DC56F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11:52.569" v="56"/>
          <ac:spMkLst>
            <pc:docMk/>
            <pc:sldMk cId="1351651579" sldId="256"/>
            <ac:spMk id="10" creationId="{E2B33195-5BCA-4BB7-A82D-6739522687DD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11:52.569" v="56"/>
          <ac:spMkLst>
            <pc:docMk/>
            <pc:sldMk cId="1351651579" sldId="256"/>
            <ac:spMk id="12" creationId="{347D6575-0B06-40B2-9D0F-298202F6BCAC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57" v="2"/>
          <ac:spMkLst>
            <pc:docMk/>
            <pc:sldMk cId="1351651579" sldId="256"/>
            <ac:spMk id="13" creationId="{362D44EE-C852-4460-B8B5-C4F2BC20510C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57" v="2"/>
          <ac:spMkLst>
            <pc:docMk/>
            <pc:sldMk cId="1351651579" sldId="256"/>
            <ac:spMk id="14" creationId="{658970D8-8D1D-4B5C-894B-E871CC86543D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57" v="2"/>
          <ac:spMkLst>
            <pc:docMk/>
            <pc:sldMk cId="1351651579" sldId="256"/>
            <ac:spMk id="15" creationId="{F227E5B6-9132-43CA-B503-37A18562ADF2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11:52.569" v="56"/>
          <ac:spMkLst>
            <pc:docMk/>
            <pc:sldMk cId="1351651579" sldId="256"/>
            <ac:spMk id="17" creationId="{CF8AD9F3-9AF6-494F-83A3-2F677563935C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11:52.569" v="56"/>
          <ac:spMkLst>
            <pc:docMk/>
            <pc:sldMk cId="1351651579" sldId="256"/>
            <ac:spMk id="19" creationId="{0DA5DB8B-7E5C-4ABC-8069-A9A8806F3976}"/>
          </ac:spMkLst>
        </pc:spChg>
        <pc:spChg chg="add">
          <ac:chgData name="Тимохина Дарья Александровна" userId="S::dtimokhina@gaugn.ru::29040181-0ac0-4f4c-9ec3-05a17a1d318a" providerId="AD" clId="Web-{197E4B34-49A2-FA87-72EF-38879C89ACA0}" dt="2023-01-26T17:11:52.569" v="56"/>
          <ac:spMkLst>
            <pc:docMk/>
            <pc:sldMk cId="1351651579" sldId="256"/>
            <ac:spMk id="21" creationId="{A1D7EC86-7CB9-431D-8AC3-8AAF0440B162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57" v="2"/>
          <ac:spMkLst>
            <pc:docMk/>
            <pc:sldMk cId="1351651579" sldId="256"/>
            <ac:spMk id="22" creationId="{03C2051E-A88D-48E5-BACF-AAED17892722}"/>
          </ac:spMkLst>
        </pc:spChg>
        <pc:spChg chg="add">
          <ac:chgData name="Тимохина Дарья Александровна" userId="S::dtimokhina@gaugn.ru::29040181-0ac0-4f4c-9ec3-05a17a1d318a" providerId="AD" clId="Web-{197E4B34-49A2-FA87-72EF-38879C89ACA0}" dt="2023-01-26T17:11:52.569" v="56"/>
          <ac:spMkLst>
            <pc:docMk/>
            <pc:sldMk cId="1351651579" sldId="256"/>
            <ac:spMk id="23" creationId="{D4B9777F-B610-419B-9193-80306388F3E2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57" v="2"/>
          <ac:spMkLst>
            <pc:docMk/>
            <pc:sldMk cId="1351651579" sldId="256"/>
            <ac:spMk id="24" creationId="{7821A508-2985-4905-874A-527429BAABFA}"/>
          </ac:spMkLst>
        </pc:spChg>
        <pc:spChg chg="add">
          <ac:chgData name="Тимохина Дарья Александровна" userId="S::dtimokhina@gaugn.ru::29040181-0ac0-4f4c-9ec3-05a17a1d318a" providerId="AD" clId="Web-{197E4B34-49A2-FA87-72EF-38879C89ACA0}" dt="2023-01-26T17:11:52.569" v="56"/>
          <ac:spMkLst>
            <pc:docMk/>
            <pc:sldMk cId="1351651579" sldId="256"/>
            <ac:spMk id="25" creationId="{311F016A-A753-449B-9EA6-322199B7119E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57" v="2"/>
          <ac:spMkLst>
            <pc:docMk/>
            <pc:sldMk cId="1351651579" sldId="256"/>
            <ac:spMk id="26" creationId="{D2929CB1-0E3C-4B2D-ADC5-0154FB33BA44}"/>
          </ac:spMkLst>
        </pc:spChg>
        <pc:spChg chg="add">
          <ac:chgData name="Тимохина Дарья Александровна" userId="S::dtimokhina@gaugn.ru::29040181-0ac0-4f4c-9ec3-05a17a1d318a" providerId="AD" clId="Web-{197E4B34-49A2-FA87-72EF-38879C89ACA0}" dt="2023-01-26T17:11:52.569" v="56"/>
          <ac:spMkLst>
            <pc:docMk/>
            <pc:sldMk cId="1351651579" sldId="256"/>
            <ac:spMk id="27" creationId="{95106A28-883A-4993-BF9E-C403B81A8D66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57" v="2"/>
          <ac:spMkLst>
            <pc:docMk/>
            <pc:sldMk cId="1351651579" sldId="256"/>
            <ac:spMk id="28" creationId="{5F2F0C84-BE8C-4DC2-A6D3-30349A801D5C}"/>
          </ac:spMkLst>
        </pc:spChg>
        <pc:spChg chg="add">
          <ac:chgData name="Тимохина Дарья Александровна" userId="S::dtimokhina@gaugn.ru::29040181-0ac0-4f4c-9ec3-05a17a1d318a" providerId="AD" clId="Web-{197E4B34-49A2-FA87-72EF-38879C89ACA0}" dt="2023-01-26T17:11:52.569" v="56"/>
          <ac:spMkLst>
            <pc:docMk/>
            <pc:sldMk cId="1351651579" sldId="256"/>
            <ac:spMk id="29" creationId="{F5AE4E4F-9F4C-43ED-8299-9BD63B74E8F0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41" v="1"/>
          <ac:spMkLst>
            <pc:docMk/>
            <pc:sldMk cId="1351651579" sldId="256"/>
            <ac:spMk id="31" creationId="{311F016A-A753-449B-9EA6-322199B7119E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41" v="1"/>
          <ac:spMkLst>
            <pc:docMk/>
            <pc:sldMk cId="1351651579" sldId="256"/>
            <ac:spMk id="33" creationId="{A1D7EC86-7CB9-431D-8AC3-8AAF0440B162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41" v="1"/>
          <ac:spMkLst>
            <pc:docMk/>
            <pc:sldMk cId="1351651579" sldId="256"/>
            <ac:spMk id="34" creationId="{95106A28-883A-4993-BF9E-C403B81A8D66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41" v="1"/>
          <ac:spMkLst>
            <pc:docMk/>
            <pc:sldMk cId="1351651579" sldId="256"/>
            <ac:spMk id="35" creationId="{D4B9777F-B610-419B-9193-80306388F3E2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0:49.941" v="1"/>
          <ac:spMkLst>
            <pc:docMk/>
            <pc:sldMk cId="1351651579" sldId="256"/>
            <ac:spMk id="41" creationId="{F5AE4E4F-9F4C-43ED-8299-9BD63B74E8F0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3:02.429" v="18"/>
          <ac:spMkLst>
            <pc:docMk/>
            <pc:sldMk cId="1351651579" sldId="256"/>
            <ac:spMk id="43" creationId="{0DBF1ABE-8590-450D-BB49-BDDCCF3EEA9E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3:02.429" v="18"/>
          <ac:spMkLst>
            <pc:docMk/>
            <pc:sldMk cId="1351651579" sldId="256"/>
            <ac:spMk id="44" creationId="{18D32C3D-8F76-4E99-BE56-0836CC38CC84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3:02.429" v="18"/>
          <ac:spMkLst>
            <pc:docMk/>
            <pc:sldMk cId="1351651579" sldId="256"/>
            <ac:spMk id="45" creationId="{70766076-46F5-42D5-A773-2B3BEF2B8B74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3:02.429" v="18"/>
          <ac:spMkLst>
            <pc:docMk/>
            <pc:sldMk cId="1351651579" sldId="256"/>
            <ac:spMk id="46" creationId="{CB7B90D9-1EC2-4A12-B24A-342C1BCA2FA1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1:58.224" v="5"/>
          <ac:spMkLst>
            <pc:docMk/>
            <pc:sldMk cId="1351651579" sldId="256"/>
            <ac:spMk id="51" creationId="{6CCA5F87-1D1E-45CB-8D83-FC7EEFAD9935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1:58.224" v="5"/>
          <ac:spMkLst>
            <pc:docMk/>
            <pc:sldMk cId="1351651579" sldId="256"/>
            <ac:spMk id="53" creationId="{7CCFC2C6-6238-4A2F-93DE-2ADF74AF635E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1:58.224" v="5"/>
          <ac:spMkLst>
            <pc:docMk/>
            <pc:sldMk cId="1351651579" sldId="256"/>
            <ac:spMk id="55" creationId="{AF2F604E-43BE-4DC3-B983-E071523364F8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1:58.224" v="5"/>
          <ac:spMkLst>
            <pc:docMk/>
            <pc:sldMk cId="1351651579" sldId="256"/>
            <ac:spMk id="57" creationId="{08C9B587-E65E-4B52-B37C-ABEBB6E87928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1:59.865" v="9"/>
          <ac:spMkLst>
            <pc:docMk/>
            <pc:sldMk cId="1351651579" sldId="256"/>
            <ac:spMk id="59" creationId="{0DBF1ABE-8590-450D-BB49-BDDCCF3EEA9E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1:59.865" v="9"/>
          <ac:spMkLst>
            <pc:docMk/>
            <pc:sldMk cId="1351651579" sldId="256"/>
            <ac:spMk id="60" creationId="{18D32C3D-8F76-4E99-BE56-0836CC38CC84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1:59.865" v="9"/>
          <ac:spMkLst>
            <pc:docMk/>
            <pc:sldMk cId="1351651579" sldId="256"/>
            <ac:spMk id="61" creationId="{70766076-46F5-42D5-A773-2B3BEF2B8B74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1:59.865" v="9"/>
          <ac:spMkLst>
            <pc:docMk/>
            <pc:sldMk cId="1351651579" sldId="256"/>
            <ac:spMk id="62" creationId="{CB7B90D9-1EC2-4A12-B24A-342C1BCA2FA1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2:18.272" v="11"/>
          <ac:spMkLst>
            <pc:docMk/>
            <pc:sldMk cId="1351651579" sldId="256"/>
            <ac:spMk id="64" creationId="{E49CC64F-7275-4E33-961B-0C5CDC439875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2:33.944" v="13"/>
          <ac:spMkLst>
            <pc:docMk/>
            <pc:sldMk cId="1351651579" sldId="256"/>
            <ac:spMk id="66" creationId="{9B7AD9F6-8CE7-4299-8FC6-328F4DCD3FF9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2:33.944" v="13"/>
          <ac:spMkLst>
            <pc:docMk/>
            <pc:sldMk cId="1351651579" sldId="256"/>
            <ac:spMk id="67" creationId="{F49775AF-8896-43EE-92C6-83497D6DC56F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3:02.413" v="17"/>
          <ac:spMkLst>
            <pc:docMk/>
            <pc:sldMk cId="1351651579" sldId="256"/>
            <ac:spMk id="69" creationId="{9B7AD9F6-8CE7-4299-8FC6-328F4DCD3FF9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3:02.413" v="17"/>
          <ac:spMkLst>
            <pc:docMk/>
            <pc:sldMk cId="1351651579" sldId="256"/>
            <ac:spMk id="70" creationId="{3F9B0603-37C5-4312-AE4D-A3D015475403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4:54.401" v="21"/>
          <ac:spMkLst>
            <pc:docMk/>
            <pc:sldMk cId="1351651579" sldId="256"/>
            <ac:spMk id="72" creationId="{0671A8AE-40A1-4631-A6B8-581AFF065482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4:54.401" v="21"/>
          <ac:spMkLst>
            <pc:docMk/>
            <pc:sldMk cId="1351651579" sldId="256"/>
            <ac:spMk id="73" creationId="{AB58EF07-17C2-48CF-ABB0-EEF1F17CB8F0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4:54.401" v="21"/>
          <ac:spMkLst>
            <pc:docMk/>
            <pc:sldMk cId="1351651579" sldId="256"/>
            <ac:spMk id="74" creationId="{AF2F604E-43BE-4DC3-B983-E071523364F8}"/>
          </ac:spMkLst>
        </pc:spChg>
        <pc:spChg chg="add del">
          <ac:chgData name="Тимохина Дарья Александровна" userId="S::dtimokhina@gaugn.ru::29040181-0ac0-4f4c-9ec3-05a17a1d318a" providerId="AD" clId="Web-{197E4B34-49A2-FA87-72EF-38879C89ACA0}" dt="2023-01-26T17:04:54.401" v="21"/>
          <ac:spMkLst>
            <pc:docMk/>
            <pc:sldMk cId="1351651579" sldId="256"/>
            <ac:spMk id="75" creationId="{08C9B587-E65E-4B52-B37C-ABEBB6E87928}"/>
          </ac:spMkLst>
        </pc:spChg>
        <pc:picChg chg="mod ord">
          <ac:chgData name="Тимохина Дарья Александровна" userId="S::dtimokhina@gaugn.ru::29040181-0ac0-4f4c-9ec3-05a17a1d318a" providerId="AD" clId="Web-{197E4B34-49A2-FA87-72EF-38879C89ACA0}" dt="2023-01-26T17:11:52.569" v="56"/>
          <ac:picMkLst>
            <pc:docMk/>
            <pc:sldMk cId="1351651579" sldId="256"/>
            <ac:picMk id="4" creationId="{AC975917-411B-1801-4487-99EC8E8A4B68}"/>
          </ac:picMkLst>
        </pc:picChg>
      </pc:sldChg>
      <pc:sldChg chg="addSp delSp modSp mod modClrScheme delDesignElem chgLayout">
        <pc:chgData name="Тимохина Дарья Александровна" userId="S::dtimokhina@gaugn.ru::29040181-0ac0-4f4c-9ec3-05a17a1d318a" providerId="AD" clId="Web-{197E4B34-49A2-FA87-72EF-38879C89ACA0}" dt="2023-01-26T17:07:31.561" v="37" actId="20577"/>
        <pc:sldMkLst>
          <pc:docMk/>
          <pc:sldMk cId="3209344664" sldId="257"/>
        </pc:sldMkLst>
        <pc:spChg chg="mod ord">
          <ac:chgData name="Тимохина Дарья Александровна" userId="S::dtimokhina@gaugn.ru::29040181-0ac0-4f4c-9ec3-05a17a1d318a" providerId="AD" clId="Web-{197E4B34-49A2-FA87-72EF-38879C89ACA0}" dt="2023-01-26T17:07:31.561" v="37" actId="20577"/>
          <ac:spMkLst>
            <pc:docMk/>
            <pc:sldMk cId="3209344664" sldId="257"/>
            <ac:spMk id="3" creationId="{1E0B8DA2-47BC-07A6-CA3E-605D14F7FFDF}"/>
          </ac:spMkLst>
        </pc:spChg>
        <pc:spChg chg="add">
          <ac:chgData name="Тимохина Дарья Александровна" userId="S::dtimokhina@gaugn.ru::29040181-0ac0-4f4c-9ec3-05a17a1d318a" providerId="AD" clId="Web-{197E4B34-49A2-FA87-72EF-38879C89ACA0}" dt="2023-01-26T17:06:22.778" v="25"/>
          <ac:spMkLst>
            <pc:docMk/>
            <pc:sldMk cId="3209344664" sldId="257"/>
            <ac:spMk id="5" creationId="{4BC99CB9-DDAD-44A2-8A1C-E3AF4E72DF5C}"/>
          </ac:spMkLst>
        </pc:spChg>
        <pc:spChg chg="add">
          <ac:chgData name="Тимохина Дарья Александровна" userId="S::dtimokhina@gaugn.ru::29040181-0ac0-4f4c-9ec3-05a17a1d318a" providerId="AD" clId="Web-{197E4B34-49A2-FA87-72EF-38879C89ACA0}" dt="2023-01-26T17:06:22.778" v="25"/>
          <ac:spMkLst>
            <pc:docMk/>
            <pc:sldMk cId="3209344664" sldId="257"/>
            <ac:spMk id="6" creationId="{1561AEE4-4E38-4BAC-976D-E0DE523FC5D1}"/>
          </ac:spMkLst>
        </pc:spChg>
        <pc:spChg chg="del">
          <ac:chgData name="Тимохина Дарья Александровна" userId="S::dtimokhina@gaugn.ru::29040181-0ac0-4f4c-9ec3-05a17a1d318a" providerId="AD" clId="Web-{197E4B34-49A2-FA87-72EF-38879C89ACA0}" dt="2023-01-26T17:04:54.401" v="21"/>
          <ac:spMkLst>
            <pc:docMk/>
            <pc:sldMk cId="3209344664" sldId="257"/>
            <ac:spMk id="41" creationId="{1BB867FF-FC45-48F7-8104-F89BE54909F1}"/>
          </ac:spMkLst>
        </pc:spChg>
        <pc:spChg chg="del">
          <ac:chgData name="Тимохина Дарья Александровна" userId="S::dtimokhina@gaugn.ru::29040181-0ac0-4f4c-9ec3-05a17a1d318a" providerId="AD" clId="Web-{197E4B34-49A2-FA87-72EF-38879C89ACA0}" dt="2023-01-26T17:04:54.401" v="21"/>
          <ac:spMkLst>
            <pc:docMk/>
            <pc:sldMk cId="3209344664" sldId="257"/>
            <ac:spMk id="43" creationId="{8BB56887-D0D5-4F0C-9E19-7247EB83C8B7}"/>
          </ac:spMkLst>
        </pc:spChg>
        <pc:spChg chg="del">
          <ac:chgData name="Тимохина Дарья Александровна" userId="S::dtimokhina@gaugn.ru::29040181-0ac0-4f4c-9ec3-05a17a1d318a" providerId="AD" clId="Web-{197E4B34-49A2-FA87-72EF-38879C89ACA0}" dt="2023-01-26T17:04:54.401" v="21"/>
          <ac:spMkLst>
            <pc:docMk/>
            <pc:sldMk cId="3209344664" sldId="257"/>
            <ac:spMk id="45" creationId="{081E4A58-353D-44AE-B2FC-2A74E2E400F7}"/>
          </ac:spMkLst>
        </pc:spChg>
        <pc:grpChg chg="add">
          <ac:chgData name="Тимохина Дарья Александровна" userId="S::dtimokhina@gaugn.ru::29040181-0ac0-4f4c-9ec3-05a17a1d318a" providerId="AD" clId="Web-{197E4B34-49A2-FA87-72EF-38879C89ACA0}" dt="2023-01-26T17:06:22.778" v="25"/>
          <ac:grpSpMkLst>
            <pc:docMk/>
            <pc:sldMk cId="3209344664" sldId="257"/>
            <ac:grpSpMk id="7" creationId="{F0BC676B-D19A-44DB-910A-0C0E6D433979}"/>
          </ac:grpSpMkLst>
        </pc:grpChg>
      </pc:sldChg>
      <pc:sldMasterChg chg="del delSldLayout">
        <pc:chgData name="Тимохина Дарья Александровна" userId="S::dtimokhina@gaugn.ru::29040181-0ac0-4f4c-9ec3-05a17a1d318a" providerId="AD" clId="Web-{197E4B34-49A2-FA87-72EF-38879C89ACA0}" dt="2023-01-26T17:04:54.401" v="21"/>
        <pc:sldMasterMkLst>
          <pc:docMk/>
          <pc:sldMasterMk cId="3154979492" sldId="2147483648"/>
        </pc:sldMasterMkLst>
        <pc:sldLayoutChg chg="del">
          <pc:chgData name="Тимохина Дарья Александровна" userId="S::dtimokhina@gaugn.ru::29040181-0ac0-4f4c-9ec3-05a17a1d318a" providerId="AD" clId="Web-{197E4B34-49A2-FA87-72EF-38879C89ACA0}" dt="2023-01-26T17:04:54.401" v="21"/>
          <pc:sldLayoutMkLst>
            <pc:docMk/>
            <pc:sldMasterMk cId="3154979492" sldId="2147483648"/>
            <pc:sldLayoutMk cId="161079921" sldId="2147483649"/>
          </pc:sldLayoutMkLst>
        </pc:sldLayoutChg>
        <pc:sldLayoutChg chg="del">
          <pc:chgData name="Тимохина Дарья Александровна" userId="S::dtimokhina@gaugn.ru::29040181-0ac0-4f4c-9ec3-05a17a1d318a" providerId="AD" clId="Web-{197E4B34-49A2-FA87-72EF-38879C89ACA0}" dt="2023-01-26T17:04:54.401" v="21"/>
          <pc:sldLayoutMkLst>
            <pc:docMk/>
            <pc:sldMasterMk cId="3154979492" sldId="2147483648"/>
            <pc:sldLayoutMk cId="2703711724" sldId="2147483650"/>
          </pc:sldLayoutMkLst>
        </pc:sldLayoutChg>
        <pc:sldLayoutChg chg="del">
          <pc:chgData name="Тимохина Дарья Александровна" userId="S::dtimokhina@gaugn.ru::29040181-0ac0-4f4c-9ec3-05a17a1d318a" providerId="AD" clId="Web-{197E4B34-49A2-FA87-72EF-38879C89ACA0}" dt="2023-01-26T17:04:54.401" v="21"/>
          <pc:sldLayoutMkLst>
            <pc:docMk/>
            <pc:sldMasterMk cId="3154979492" sldId="2147483648"/>
            <pc:sldLayoutMk cId="4076369896" sldId="2147483651"/>
          </pc:sldLayoutMkLst>
        </pc:sldLayoutChg>
        <pc:sldLayoutChg chg="del">
          <pc:chgData name="Тимохина Дарья Александровна" userId="S::dtimokhina@gaugn.ru::29040181-0ac0-4f4c-9ec3-05a17a1d318a" providerId="AD" clId="Web-{197E4B34-49A2-FA87-72EF-38879C89ACA0}" dt="2023-01-26T17:04:54.401" v="21"/>
          <pc:sldLayoutMkLst>
            <pc:docMk/>
            <pc:sldMasterMk cId="3154979492" sldId="2147483648"/>
            <pc:sldLayoutMk cId="2625762208" sldId="2147483652"/>
          </pc:sldLayoutMkLst>
        </pc:sldLayoutChg>
        <pc:sldLayoutChg chg="del">
          <pc:chgData name="Тимохина Дарья Александровна" userId="S::dtimokhina@gaugn.ru::29040181-0ac0-4f4c-9ec3-05a17a1d318a" providerId="AD" clId="Web-{197E4B34-49A2-FA87-72EF-38879C89ACA0}" dt="2023-01-26T17:04:54.401" v="21"/>
          <pc:sldLayoutMkLst>
            <pc:docMk/>
            <pc:sldMasterMk cId="3154979492" sldId="2147483648"/>
            <pc:sldLayoutMk cId="188002762" sldId="2147483653"/>
          </pc:sldLayoutMkLst>
        </pc:sldLayoutChg>
        <pc:sldLayoutChg chg="del">
          <pc:chgData name="Тимохина Дарья Александровна" userId="S::dtimokhina@gaugn.ru::29040181-0ac0-4f4c-9ec3-05a17a1d318a" providerId="AD" clId="Web-{197E4B34-49A2-FA87-72EF-38879C89ACA0}" dt="2023-01-26T17:04:54.401" v="21"/>
          <pc:sldLayoutMkLst>
            <pc:docMk/>
            <pc:sldMasterMk cId="3154979492" sldId="2147483648"/>
            <pc:sldLayoutMk cId="2295335545" sldId="2147483654"/>
          </pc:sldLayoutMkLst>
        </pc:sldLayoutChg>
        <pc:sldLayoutChg chg="del">
          <pc:chgData name="Тимохина Дарья Александровна" userId="S::dtimokhina@gaugn.ru::29040181-0ac0-4f4c-9ec3-05a17a1d318a" providerId="AD" clId="Web-{197E4B34-49A2-FA87-72EF-38879C89ACA0}" dt="2023-01-26T17:04:54.401" v="21"/>
          <pc:sldLayoutMkLst>
            <pc:docMk/>
            <pc:sldMasterMk cId="3154979492" sldId="2147483648"/>
            <pc:sldLayoutMk cId="1988754143" sldId="2147483655"/>
          </pc:sldLayoutMkLst>
        </pc:sldLayoutChg>
        <pc:sldLayoutChg chg="del">
          <pc:chgData name="Тимохина Дарья Александровна" userId="S::dtimokhina@gaugn.ru::29040181-0ac0-4f4c-9ec3-05a17a1d318a" providerId="AD" clId="Web-{197E4B34-49A2-FA87-72EF-38879C89ACA0}" dt="2023-01-26T17:04:54.401" v="21"/>
          <pc:sldLayoutMkLst>
            <pc:docMk/>
            <pc:sldMasterMk cId="3154979492" sldId="2147483648"/>
            <pc:sldLayoutMk cId="3665695281" sldId="2147483656"/>
          </pc:sldLayoutMkLst>
        </pc:sldLayoutChg>
        <pc:sldLayoutChg chg="del">
          <pc:chgData name="Тимохина Дарья Александровна" userId="S::dtimokhina@gaugn.ru::29040181-0ac0-4f4c-9ec3-05a17a1d318a" providerId="AD" clId="Web-{197E4B34-49A2-FA87-72EF-38879C89ACA0}" dt="2023-01-26T17:04:54.401" v="21"/>
          <pc:sldLayoutMkLst>
            <pc:docMk/>
            <pc:sldMasterMk cId="3154979492" sldId="2147483648"/>
            <pc:sldLayoutMk cId="2134169247" sldId="2147483657"/>
          </pc:sldLayoutMkLst>
        </pc:sldLayoutChg>
        <pc:sldLayoutChg chg="del">
          <pc:chgData name="Тимохина Дарья Александровна" userId="S::dtimokhina@gaugn.ru::29040181-0ac0-4f4c-9ec3-05a17a1d318a" providerId="AD" clId="Web-{197E4B34-49A2-FA87-72EF-38879C89ACA0}" dt="2023-01-26T17:04:54.401" v="21"/>
          <pc:sldLayoutMkLst>
            <pc:docMk/>
            <pc:sldMasterMk cId="3154979492" sldId="2147483648"/>
            <pc:sldLayoutMk cId="2065727480" sldId="2147483658"/>
          </pc:sldLayoutMkLst>
        </pc:sldLayoutChg>
        <pc:sldLayoutChg chg="del">
          <pc:chgData name="Тимохина Дарья Александровна" userId="S::dtimokhina@gaugn.ru::29040181-0ac0-4f4c-9ec3-05a17a1d318a" providerId="AD" clId="Web-{197E4B34-49A2-FA87-72EF-38879C89ACA0}" dt="2023-01-26T17:04:54.401" v="21"/>
          <pc:sldLayoutMkLst>
            <pc:docMk/>
            <pc:sldMasterMk cId="3154979492" sldId="2147483648"/>
            <pc:sldLayoutMk cId="812261758" sldId="2147483659"/>
          </pc:sldLayoutMkLst>
        </pc:sldLayoutChg>
      </pc:sldMasterChg>
      <pc:sldMasterChg chg="add del addSldLayout delSldLayout modSldLayout">
        <pc:chgData name="Тимохина Дарья Александровна" userId="S::dtimokhina@gaugn.ru::29040181-0ac0-4f4c-9ec3-05a17a1d318a" providerId="AD" clId="Web-{197E4B34-49A2-FA87-72EF-38879C89ACA0}" dt="2023-01-26T17:05:17.058" v="22"/>
        <pc:sldMasterMkLst>
          <pc:docMk/>
          <pc:sldMasterMk cId="1425072141" sldId="2147483660"/>
        </pc:sldMasterMkLst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17.058" v="22"/>
          <pc:sldLayoutMkLst>
            <pc:docMk/>
            <pc:sldMasterMk cId="1425072141" sldId="2147483660"/>
            <pc:sldLayoutMk cId="3593994520" sldId="2147483661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17.058" v="22"/>
          <pc:sldLayoutMkLst>
            <pc:docMk/>
            <pc:sldMasterMk cId="1425072141" sldId="2147483660"/>
            <pc:sldLayoutMk cId="2300002804" sldId="2147483662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17.058" v="22"/>
          <pc:sldLayoutMkLst>
            <pc:docMk/>
            <pc:sldMasterMk cId="1425072141" sldId="2147483660"/>
            <pc:sldLayoutMk cId="2944311930" sldId="2147483663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17.058" v="22"/>
          <pc:sldLayoutMkLst>
            <pc:docMk/>
            <pc:sldMasterMk cId="1425072141" sldId="2147483660"/>
            <pc:sldLayoutMk cId="2879468575" sldId="2147483664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17.058" v="22"/>
          <pc:sldLayoutMkLst>
            <pc:docMk/>
            <pc:sldMasterMk cId="1425072141" sldId="2147483660"/>
            <pc:sldLayoutMk cId="2046951788" sldId="2147483665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17.058" v="22"/>
          <pc:sldLayoutMkLst>
            <pc:docMk/>
            <pc:sldMasterMk cId="1425072141" sldId="2147483660"/>
            <pc:sldLayoutMk cId="4511144" sldId="2147483666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17.058" v="22"/>
          <pc:sldLayoutMkLst>
            <pc:docMk/>
            <pc:sldMasterMk cId="1425072141" sldId="2147483660"/>
            <pc:sldLayoutMk cId="3191548361" sldId="2147483667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17.058" v="22"/>
          <pc:sldLayoutMkLst>
            <pc:docMk/>
            <pc:sldMasterMk cId="1425072141" sldId="2147483660"/>
            <pc:sldLayoutMk cId="1942626491" sldId="2147483668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17.058" v="22"/>
          <pc:sldLayoutMkLst>
            <pc:docMk/>
            <pc:sldMasterMk cId="1425072141" sldId="2147483660"/>
            <pc:sldLayoutMk cId="3098247386" sldId="2147483669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17.058" v="22"/>
          <pc:sldLayoutMkLst>
            <pc:docMk/>
            <pc:sldMasterMk cId="1425072141" sldId="2147483660"/>
            <pc:sldLayoutMk cId="2545266191" sldId="2147483670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17.058" v="22"/>
          <pc:sldLayoutMkLst>
            <pc:docMk/>
            <pc:sldMasterMk cId="1425072141" sldId="2147483660"/>
            <pc:sldLayoutMk cId="468058108" sldId="2147483671"/>
          </pc:sldLayoutMkLst>
        </pc:sldLayoutChg>
      </pc:sldMasterChg>
      <pc:sldMasterChg chg="add del addSldLayout delSldLayout modSldLayout">
        <pc:chgData name="Тимохина Дарья Александровна" userId="S::dtimokhina@gaugn.ru::29040181-0ac0-4f4c-9ec3-05a17a1d318a" providerId="AD" clId="Web-{197E4B34-49A2-FA87-72EF-38879C89ACA0}" dt="2023-01-26T17:05:35.980" v="23"/>
        <pc:sldMasterMkLst>
          <pc:docMk/>
          <pc:sldMasterMk cId="3861685348" sldId="2147483672"/>
        </pc:sldMasterMkLst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861685348" sldId="2147483672"/>
            <pc:sldLayoutMk cId="935369571" sldId="2147483673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861685348" sldId="2147483672"/>
            <pc:sldLayoutMk cId="191933806" sldId="2147483674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861685348" sldId="2147483672"/>
            <pc:sldLayoutMk cId="2858793221" sldId="2147483675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861685348" sldId="2147483672"/>
            <pc:sldLayoutMk cId="3999750620" sldId="2147483676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861685348" sldId="2147483672"/>
            <pc:sldLayoutMk cId="3871946592" sldId="2147483677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861685348" sldId="2147483672"/>
            <pc:sldLayoutMk cId="853550298" sldId="2147483678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861685348" sldId="2147483672"/>
            <pc:sldLayoutMk cId="3524683495" sldId="2147483679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861685348" sldId="2147483672"/>
            <pc:sldLayoutMk cId="800522077" sldId="2147483680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861685348" sldId="2147483672"/>
            <pc:sldLayoutMk cId="2658810600" sldId="2147483681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861685348" sldId="2147483672"/>
            <pc:sldLayoutMk cId="860252160" sldId="2147483682"/>
          </pc:sldLayoutMkLst>
        </pc:sldLayoutChg>
        <pc:sldLayoutChg chg="add del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861685348" sldId="2147483672"/>
            <pc:sldLayoutMk cId="490011417" sldId="2147483683"/>
          </pc:sldLayoutMkLst>
        </pc:sldLayoutChg>
      </pc:sldMasterChg>
      <pc:sldMasterChg chg="add addSldLayout modSldLayout">
        <pc:chgData name="Тимохина Дарья Александровна" userId="S::dtimokhina@gaugn.ru::29040181-0ac0-4f4c-9ec3-05a17a1d318a" providerId="AD" clId="Web-{197E4B34-49A2-FA87-72EF-38879C89ACA0}" dt="2023-01-26T17:05:35.980" v="23"/>
        <pc:sldMasterMkLst>
          <pc:docMk/>
          <pc:sldMasterMk cId="3659389743" sldId="2147483684"/>
        </pc:sldMasterMkLst>
        <pc:sldLayoutChg chg="add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659389743" sldId="2147483684"/>
            <pc:sldLayoutMk cId="477630850" sldId="2147483685"/>
          </pc:sldLayoutMkLst>
        </pc:sldLayoutChg>
        <pc:sldLayoutChg chg="add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659389743" sldId="2147483684"/>
            <pc:sldLayoutMk cId="3396415469" sldId="2147483686"/>
          </pc:sldLayoutMkLst>
        </pc:sldLayoutChg>
        <pc:sldLayoutChg chg="add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659389743" sldId="2147483684"/>
            <pc:sldLayoutMk cId="1098439146" sldId="2147483687"/>
          </pc:sldLayoutMkLst>
        </pc:sldLayoutChg>
        <pc:sldLayoutChg chg="add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659389743" sldId="2147483684"/>
            <pc:sldLayoutMk cId="101844739" sldId="2147483688"/>
          </pc:sldLayoutMkLst>
        </pc:sldLayoutChg>
        <pc:sldLayoutChg chg="add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659389743" sldId="2147483684"/>
            <pc:sldLayoutMk cId="2309337069" sldId="2147483689"/>
          </pc:sldLayoutMkLst>
        </pc:sldLayoutChg>
        <pc:sldLayoutChg chg="add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659389743" sldId="2147483684"/>
            <pc:sldLayoutMk cId="1121100742" sldId="2147483690"/>
          </pc:sldLayoutMkLst>
        </pc:sldLayoutChg>
        <pc:sldLayoutChg chg="add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659389743" sldId="2147483684"/>
            <pc:sldLayoutMk cId="245379209" sldId="2147483691"/>
          </pc:sldLayoutMkLst>
        </pc:sldLayoutChg>
        <pc:sldLayoutChg chg="add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659389743" sldId="2147483684"/>
            <pc:sldLayoutMk cId="1134906545" sldId="2147483692"/>
          </pc:sldLayoutMkLst>
        </pc:sldLayoutChg>
        <pc:sldLayoutChg chg="add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659389743" sldId="2147483684"/>
            <pc:sldLayoutMk cId="4087593771" sldId="2147483693"/>
          </pc:sldLayoutMkLst>
        </pc:sldLayoutChg>
        <pc:sldLayoutChg chg="add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659389743" sldId="2147483684"/>
            <pc:sldLayoutMk cId="4076777565" sldId="2147483694"/>
          </pc:sldLayoutMkLst>
        </pc:sldLayoutChg>
        <pc:sldLayoutChg chg="add mod replId">
          <pc:chgData name="Тимохина Дарья Александровна" userId="S::dtimokhina@gaugn.ru::29040181-0ac0-4f4c-9ec3-05a17a1d318a" providerId="AD" clId="Web-{197E4B34-49A2-FA87-72EF-38879C89ACA0}" dt="2023-01-26T17:05:35.980" v="23"/>
          <pc:sldLayoutMkLst>
            <pc:docMk/>
            <pc:sldMasterMk cId="3659389743" sldId="2147483684"/>
            <pc:sldLayoutMk cId="4103533661" sldId="214748369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093BC-B69F-4049-B12A-05C6B6F3C8EE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806AC-B06F-46D6-881D-5195EA876D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4103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806AC-B06F-46D6-881D-5195EA876DD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6949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806AC-B06F-46D6-881D-5195EA876DD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6949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3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677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353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641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843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84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33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110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379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490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759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938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z="2600" b="1" i="1">
                <a:latin typeface="Consolas"/>
                <a:ea typeface="+mj-lt"/>
                <a:cs typeface="+mj-lt"/>
              </a:rPr>
              <a:t>АНОХИНА ЛЮДМИЛА ВАСИЛЬЕВНА</a:t>
            </a:r>
            <a:br>
              <a:rPr lang="ru-RU" sz="2600" b="1" i="1">
                <a:latin typeface="Consolas"/>
                <a:ea typeface="+mj-lt"/>
                <a:cs typeface="+mj-lt"/>
              </a:rPr>
            </a:br>
            <a:endParaRPr lang="en-US" sz="2600" b="1" i="1">
              <a:latin typeface="Consolas"/>
              <a:ea typeface="+mj-lt"/>
              <a:cs typeface="+mj-lt"/>
            </a:endParaRPr>
          </a:p>
          <a:p>
            <a:pPr algn="l"/>
            <a:r>
              <a:rPr lang="ru-RU" sz="2600" b="1" i="1">
                <a:latin typeface="Consolas"/>
                <a:ea typeface="+mj-lt"/>
                <a:cs typeface="+mj-lt"/>
              </a:rPr>
              <a:t>СОЦИАЛЬНЫЙ ПЕДАГОГ</a:t>
            </a:r>
            <a:endParaRPr lang="ru-RU" sz="2600" b="1" i="1">
              <a:latin typeface="Consolas"/>
              <a:cs typeface="Calibri Light"/>
            </a:endParaRPr>
          </a:p>
          <a:p>
            <a:pPr algn="l"/>
            <a:r>
              <a:rPr lang="ru-RU" sz="2600" b="1" i="1">
                <a:latin typeface="Consolas"/>
                <a:ea typeface="+mj-lt"/>
                <a:cs typeface="+mj-lt"/>
              </a:rPr>
              <a:t>Отделения психолого - педагогической реабилитации</a:t>
            </a:r>
            <a:endParaRPr lang="ru-RU" sz="2600" b="1" i="1">
              <a:latin typeface="Consolas"/>
              <a:cs typeface="Calibri Light"/>
            </a:endParaRPr>
          </a:p>
        </p:txBody>
      </p:sp>
      <p:sp>
        <p:nvSpPr>
          <p:cNvPr id="36" name="Freeform: Shape 33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AC975917-411B-1801-4487-99EC8E8A4B6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t="6829" r="-2" b="21452"/>
          <a:stretch/>
        </p:blipFill>
        <p:spPr>
          <a:xfrm>
            <a:off x="0" y="0"/>
            <a:ext cx="6938211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5C015D7-516E-25B3-D0D4-A7AEE1827D26}"/>
              </a:ext>
            </a:extLst>
          </p:cNvPr>
          <p:cNvSpPr/>
          <p:nvPr/>
        </p:nvSpPr>
        <p:spPr>
          <a:xfrm>
            <a:off x="901701" y="5892800"/>
            <a:ext cx="7353299" cy="9434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Победитель в номинации «Лучший педагог-новатор» </a:t>
            </a:r>
          </a:p>
          <a:p>
            <a:pPr algn="ctr"/>
            <a:r>
              <a:rPr lang="ru-RU" sz="2000" dirty="0" smtClean="0"/>
              <a:t>в  областном конкурсе </a:t>
            </a:r>
            <a:r>
              <a:rPr lang="ru-RU" sz="2400" b="1" dirty="0" smtClean="0"/>
              <a:t>«Доброе сердце – 2022»</a:t>
            </a:r>
            <a:endParaRPr lang="en-US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D3D4D6E-8C1F-0BA1-2FD4-E838D2245E1E}"/>
              </a:ext>
            </a:extLst>
          </p:cNvPr>
          <p:cNvSpPr/>
          <p:nvPr/>
        </p:nvSpPr>
        <p:spPr>
          <a:xfrm>
            <a:off x="0" y="-1552"/>
            <a:ext cx="2218780" cy="6094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образец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378700" y="3086095"/>
            <a:ext cx="3886200" cy="295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az-Cyrl-AZ" sz="2000" b="1" dirty="0">
                <a:solidFill>
                  <a:srgbClr val="70AD47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СОЦИАЛЬНЫЙ ПЕДАГОГ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az-Cyrl-AZ" sz="2400" b="1" dirty="0">
              <a:solidFill>
                <a:srgbClr val="70AD47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az-Cyrl-AZ" b="1" dirty="0">
                <a:solidFill>
                  <a:srgbClr val="70AD47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ПЕРВАЯ КВАЛИФИКАЦИОННАЯ </a:t>
            </a:r>
            <a:r>
              <a:rPr lang="az-Cyrl-AZ" b="1" dirty="0" smtClean="0">
                <a:solidFill>
                  <a:srgbClr val="70AD47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КАТЕГОРИЯ</a:t>
            </a:r>
            <a:endParaRPr lang="az-Cyrl-AZ" b="1" dirty="0">
              <a:solidFill>
                <a:srgbClr val="70AD47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az-Cyrl-AZ" b="1" dirty="0" smtClean="0">
              <a:solidFill>
                <a:srgbClr val="70AD47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az-Cyrl-AZ" b="1" dirty="0" smtClean="0">
                <a:solidFill>
                  <a:srgbClr val="70AD47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ОТДЕЛЕНИЕ </a:t>
            </a:r>
            <a:r>
              <a:rPr lang="az-Cyrl-AZ" b="1" dirty="0">
                <a:solidFill>
                  <a:srgbClr val="70AD47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ПСИХОЛОГО - ПЕДАГОГИЧЕСКОЙ РЕАБИЛИТАЦИИ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88052" y="876300"/>
            <a:ext cx="4000500" cy="1882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az-Cyrl-AZ" sz="4000" b="1" i="1" dirty="0">
                <a:solidFill>
                  <a:srgbClr val="70AD47">
                    <a:lumMod val="50000"/>
                  </a:srgbClr>
                </a:solidFill>
              </a:rPr>
              <a:t>АНОХИНА ЛЮДМИЛА </a:t>
            </a:r>
            <a:endParaRPr lang="az-Cyrl-AZ" sz="4000" b="1" i="1" dirty="0">
              <a:solidFill>
                <a:srgbClr val="70AD47">
                  <a:lumMod val="50000"/>
                </a:srgbClr>
              </a:solidFill>
              <a:cs typeface="Calibri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az-Cyrl-AZ" sz="4000" b="1" i="1" dirty="0">
                <a:solidFill>
                  <a:srgbClr val="70AD47">
                    <a:lumMod val="50000"/>
                  </a:srgbClr>
                </a:solidFill>
              </a:rPr>
              <a:t>ВАСИЛЬЕВНА</a:t>
            </a:r>
          </a:p>
        </p:txBody>
      </p:sp>
    </p:spTree>
    <p:extLst>
      <p:ext uri="{BB962C8B-B14F-4D97-AF65-F5344CB8AC3E}">
        <p14:creationId xmlns:p14="http://schemas.microsoft.com/office/powerpoint/2010/main" xmlns="" val="1351651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z="2600" b="1" i="1">
                <a:latin typeface="Consolas"/>
                <a:ea typeface="+mj-lt"/>
                <a:cs typeface="+mj-lt"/>
              </a:rPr>
              <a:t>АНОХИНА ЛЮДМИЛА ВАСИЛЬЕВНА</a:t>
            </a:r>
            <a:br>
              <a:rPr lang="ru-RU" sz="2600" b="1" i="1">
                <a:latin typeface="Consolas"/>
                <a:ea typeface="+mj-lt"/>
                <a:cs typeface="+mj-lt"/>
              </a:rPr>
            </a:br>
            <a:endParaRPr lang="en-US" sz="2600" b="1" i="1">
              <a:latin typeface="Consolas"/>
              <a:ea typeface="+mj-lt"/>
              <a:cs typeface="+mj-lt"/>
            </a:endParaRPr>
          </a:p>
          <a:p>
            <a:pPr algn="l"/>
            <a:r>
              <a:rPr lang="ru-RU" sz="2600" b="1" i="1">
                <a:latin typeface="Consolas"/>
                <a:ea typeface="+mj-lt"/>
                <a:cs typeface="+mj-lt"/>
              </a:rPr>
              <a:t>СОЦИАЛЬНЫЙ ПЕДАГОГ</a:t>
            </a:r>
            <a:endParaRPr lang="ru-RU" sz="2600" b="1" i="1">
              <a:latin typeface="Consolas"/>
              <a:cs typeface="Calibri Light"/>
            </a:endParaRPr>
          </a:p>
          <a:p>
            <a:pPr algn="l"/>
            <a:r>
              <a:rPr lang="ru-RU" sz="2600" b="1" i="1">
                <a:latin typeface="Consolas"/>
                <a:ea typeface="+mj-lt"/>
                <a:cs typeface="+mj-lt"/>
              </a:rPr>
              <a:t>Отделения психолого - педагогической реабилитации</a:t>
            </a:r>
            <a:endParaRPr lang="ru-RU" sz="2600" b="1" i="1">
              <a:latin typeface="Consolas"/>
              <a:cs typeface="Calibri Light"/>
            </a:endParaRPr>
          </a:p>
        </p:txBody>
      </p:sp>
      <p:sp>
        <p:nvSpPr>
          <p:cNvPr id="36" name="Freeform: Shape 33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5C015D7-516E-25B3-D0D4-A7AEE1827D26}"/>
              </a:ext>
            </a:extLst>
          </p:cNvPr>
          <p:cNvSpPr/>
          <p:nvPr/>
        </p:nvSpPr>
        <p:spPr>
          <a:xfrm>
            <a:off x="901701" y="5892800"/>
            <a:ext cx="7353299" cy="9434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Достижение, год</a:t>
            </a:r>
            <a:endParaRPr lang="en-US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D3D4D6E-8C1F-0BA1-2FD4-E838D2245E1E}"/>
              </a:ext>
            </a:extLst>
          </p:cNvPr>
          <p:cNvSpPr/>
          <p:nvPr/>
        </p:nvSpPr>
        <p:spPr>
          <a:xfrm>
            <a:off x="0" y="-1552"/>
            <a:ext cx="2218780" cy="6094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78700" y="3086095"/>
            <a:ext cx="3886200" cy="1962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az-Cyrl-AZ" sz="2000" b="1" dirty="0" smtClean="0">
                <a:solidFill>
                  <a:srgbClr val="70AD47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должность</a:t>
            </a:r>
            <a:endParaRPr lang="az-Cyrl-AZ" sz="2000" b="1" dirty="0" smtClean="0">
              <a:solidFill>
                <a:srgbClr val="70AD47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az-Cyrl-AZ" sz="2400" b="1" dirty="0" smtClean="0">
              <a:solidFill>
                <a:srgbClr val="70AD47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az-Cyrl-AZ" b="1" dirty="0" smtClean="0">
                <a:solidFill>
                  <a:srgbClr val="70AD47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КАТЕГОРИЯ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az-Cyrl-AZ" b="1" dirty="0" smtClean="0">
              <a:solidFill>
                <a:srgbClr val="70AD47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az-Cyrl-AZ" b="1" dirty="0" smtClean="0">
                <a:solidFill>
                  <a:srgbClr val="70AD47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ОТДЕЛЕНИЕ </a:t>
            </a:r>
            <a:endParaRPr lang="az-Cyrl-AZ" b="1" dirty="0">
              <a:solidFill>
                <a:srgbClr val="70AD47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88052" y="876300"/>
            <a:ext cx="40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az-Cyrl-AZ" sz="4000" b="1" i="1" dirty="0" smtClean="0">
                <a:solidFill>
                  <a:srgbClr val="70AD47">
                    <a:lumMod val="50000"/>
                  </a:srgbClr>
                </a:solidFill>
              </a:rPr>
              <a:t>Ф.И.О.</a:t>
            </a:r>
            <a:endParaRPr lang="az-Cyrl-AZ" sz="4000" b="1" i="1" dirty="0">
              <a:solidFill>
                <a:srgbClr val="70AD47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65836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46</Words>
  <Application>Microsoft Office PowerPoint</Application>
  <PresentationFormat>Произвольный</PresentationFormat>
  <Paragraphs>25</Paragraphs>
  <Slides>2</Slides>
  <Notes>2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АНОХИНА ЛЮДМИЛА ВАСИЛЬЕВНА  СОЦИАЛЬНЫЙ ПЕДАГОГ Отделения психолого - педагогической реабилитации</vt:lpstr>
      <vt:lpstr>АНОХИНА ЛЮДМИЛА ВАСИЛЬЕВНА  СОЦИАЛЬНЫЙ ПЕДАГОГ Отделения психолого - педагогической реабилитации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РеабилЦентр</cp:lastModifiedBy>
  <cp:revision>18</cp:revision>
  <cp:lastPrinted>2023-01-27T08:15:13Z</cp:lastPrinted>
  <dcterms:created xsi:type="dcterms:W3CDTF">2023-01-26T15:06:05Z</dcterms:created>
  <dcterms:modified xsi:type="dcterms:W3CDTF">2023-01-27T10:41:18Z</dcterms:modified>
</cp:coreProperties>
</file>