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261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B8B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70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7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3" y="0"/>
            <a:ext cx="9191623" cy="68937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4572008"/>
            <a:ext cx="1285884" cy="12858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hlinkshowjump?jump=nextslide">
              <a:snd r:embed="rId4" name="wind.wav"/>
            </a:hlinkClick>
          </p:cNvPr>
          <p:cNvSpPr/>
          <p:nvPr/>
        </p:nvSpPr>
        <p:spPr>
          <a:xfrm>
            <a:off x="2500298" y="4786322"/>
            <a:ext cx="1500198" cy="13573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4572008"/>
            <a:ext cx="1285884" cy="16430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00892" y="4572008"/>
            <a:ext cx="1428760" cy="1285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786322"/>
            <a:ext cx="1285884" cy="142876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0232" y="1428736"/>
            <a:ext cx="4572032" cy="2071702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dventure" pitchFamily="2" charset="0"/>
                <a:cs typeface="Times New Roman" pitchFamily="18" charset="0"/>
              </a:rPr>
              <a:t>ИНТЕАКТИВНЫЙ ТРЕНАЖЁР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dventure" pitchFamily="2" charset="0"/>
                <a:cs typeface="Times New Roman" pitchFamily="18" charset="0"/>
              </a:rPr>
              <a:t> ПО ЧТЕНИЮ 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ВЕСЁЛЫЙ 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ЗООПАРК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28794" y="3643314"/>
            <a:ext cx="4929222" cy="928694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dventure" pitchFamily="2" charset="0"/>
              </a:rPr>
              <a:t>Автор: Кулясова Светлана Николаевна,</a:t>
            </a:r>
          </a:p>
          <a:p>
            <a:pPr algn="ctr"/>
            <a:r>
              <a:rPr lang="ru-RU">
                <a:solidFill>
                  <a:schemeClr val="accent1">
                    <a:lumMod val="75000"/>
                  </a:schemeClr>
                </a:solidFill>
                <a:latin typeface="Adventure" pitchFamily="2" charset="0"/>
              </a:rPr>
              <a:t>с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Adventure" pitchFamily="2" charset="0"/>
              </a:rPr>
              <a:t>оциальный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dventure" pitchFamily="2" charset="0"/>
              </a:rPr>
              <a:t>педагог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298" y="642918"/>
            <a:ext cx="3571900" cy="714380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dventure" pitchFamily="2" charset="0"/>
              </a:rPr>
              <a:t>ОГБУ «Реабилитационный центр для детей и подростков с ограниченными возможностями имени В.З. Гетманского»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dventure" pitchFamily="2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бегемот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бегемот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2714620"/>
            <a:ext cx="3714776" cy="28575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цыплёнок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3" y="0"/>
            <a:ext cx="9191623" cy="689371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цыплёнок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2071678"/>
            <a:ext cx="3429024" cy="4000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3" y="0"/>
            <a:ext cx="9191623" cy="689371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котёнок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котёнок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2214554"/>
            <a:ext cx="3143272" cy="364333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жеребёнок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3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жеребёнок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2285992"/>
            <a:ext cx="3929090" cy="328614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обезьяна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обезьяна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2000240"/>
            <a:ext cx="2714644" cy="364333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</p:spPr>
      </p:pic>
      <p:sp>
        <p:nvSpPr>
          <p:cNvPr id="3" name="Скругленный прямоугольник 2">
            <a:hlinkClick r:id="" action="ppaction://noaction">
              <a:snd r:embed="rId3" name="chimes.wav"/>
            </a:hlinkClick>
          </p:cNvPr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носорог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поросёнок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поросёнок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2357430"/>
            <a:ext cx="4143404" cy="342902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слонёнок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3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слонёнок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1785926"/>
            <a:ext cx="3857652" cy="435771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3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2143116"/>
            <a:ext cx="3429024" cy="371477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щенок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3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щенок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2071678"/>
            <a:ext cx="3786214" cy="400052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2143116"/>
            <a:ext cx="4071966" cy="378621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35719"/>
            <a:ext cx="9191623" cy="689371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носорог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2428868"/>
            <a:ext cx="3714776" cy="292895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черепаха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черепаха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071678"/>
            <a:ext cx="3571900" cy="35719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857364"/>
            <a:ext cx="3786214" cy="378621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3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жираф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3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жираф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2000240"/>
            <a:ext cx="4143404" cy="364333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курица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курица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000240"/>
            <a:ext cx="3357586" cy="35719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ящерица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ящерица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357430"/>
            <a:ext cx="4071966" cy="2857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35719"/>
            <a:ext cx="9191623" cy="689371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крокодил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змея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змея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2000240"/>
            <a:ext cx="1928826" cy="3786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ёжик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ёжик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1928802"/>
            <a:ext cx="3500462" cy="385765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петух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петух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1785926"/>
            <a:ext cx="3643338" cy="435771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мышь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мышь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714488"/>
            <a:ext cx="3929090" cy="40719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071678"/>
            <a:ext cx="4357718" cy="371477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крокодил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2143116"/>
            <a:ext cx="3714776" cy="35004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357430"/>
            <a:ext cx="3571900" cy="3143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кенгуру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кенгуру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285992"/>
            <a:ext cx="3286148" cy="350043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енот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енот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928802"/>
            <a:ext cx="3857652" cy="392909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панда 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панда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000240"/>
            <a:ext cx="3286148" cy="3786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олень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олень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2071678"/>
            <a:ext cx="4000528" cy="321471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3" y="0"/>
            <a:ext cx="9191623" cy="689371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корова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2000240"/>
            <a:ext cx="3571900" cy="3786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зебра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зебра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143116"/>
            <a:ext cx="3714776" cy="35719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баран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баран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143116"/>
            <a:ext cx="4214842" cy="335758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лев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лев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143116"/>
            <a:ext cx="3786214" cy="35004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попугай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попугай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143116"/>
            <a:ext cx="4500594" cy="35004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корова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2071678"/>
            <a:ext cx="3643338" cy="342902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пингвин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3" cy="6893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488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пингвин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2143116"/>
            <a:ext cx="3571900" cy="335758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19"/>
            <a:ext cx="9191623" cy="6893719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786050" y="1071546"/>
            <a:ext cx="2928958" cy="4286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ИСТОЧНИКИ: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2143116"/>
            <a:ext cx="6286544" cy="37862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65" cy="553998"/>
          </a:xfrm>
          <a:prstGeom prst="rect">
            <a:avLst/>
          </a:prstGeom>
          <a:solidFill>
            <a:srgbClr val="F6F5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19"/>
            <a:ext cx="9191623" cy="689371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верблюд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2.infourok.ru/uploads/ex/0b72/0003a169-298b94f6/hello_html_m2ec497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19"/>
            <a:ext cx="9191623" cy="689371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785794"/>
            <a:ext cx="3357586" cy="857256"/>
          </a:xfrm>
          <a:prstGeom prst="roundRect">
            <a:avLst>
              <a:gd name="adj" fmla="val 1181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верблюд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500306"/>
            <a:ext cx="3857652" cy="307183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102</Words>
  <Application>Microsoft Office PowerPoint</Application>
  <PresentationFormat>Экран (4:3)</PresentationFormat>
  <Paragraphs>80</Paragraphs>
  <Slides>72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Центр-4</cp:lastModifiedBy>
  <cp:revision>34</cp:revision>
  <dcterms:created xsi:type="dcterms:W3CDTF">2017-04-22T14:28:35Z</dcterms:created>
  <dcterms:modified xsi:type="dcterms:W3CDTF">2023-01-19T10:43:52Z</dcterms:modified>
</cp:coreProperties>
</file>